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svg"/><Relationship Id="rId1" Type="http://schemas.openxmlformats.org/officeDocument/2006/relationships/image" Target="../media/image44.png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4" Type="http://schemas.openxmlformats.org/officeDocument/2006/relationships/image" Target="../media/image4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svg"/><Relationship Id="rId1" Type="http://schemas.openxmlformats.org/officeDocument/2006/relationships/image" Target="../media/image44.png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4" Type="http://schemas.openxmlformats.org/officeDocument/2006/relationships/image" Target="../media/image4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EC5CE-1CD0-4AB5-8CC3-B0A69E5A01B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9168C47B-8FF3-4AC4-A939-A63BC5A1CDA4}">
      <dgm:prSet/>
      <dgm:spPr/>
      <dgm:t>
        <a:bodyPr/>
        <a:lstStyle/>
        <a:p>
          <a:r>
            <a:rPr lang="en-US" dirty="0"/>
            <a:t>A. Right this way</a:t>
          </a:r>
        </a:p>
      </dgm:t>
    </dgm:pt>
    <dgm:pt modelId="{616B93CE-F7CC-44A1-B456-1F4FE459A3F1}" type="parTrans" cxnId="{CA15410C-BC7D-449A-8B39-F7205FA5534D}">
      <dgm:prSet/>
      <dgm:spPr/>
      <dgm:t>
        <a:bodyPr/>
        <a:lstStyle/>
        <a:p>
          <a:endParaRPr lang="en-US"/>
        </a:p>
      </dgm:t>
    </dgm:pt>
    <dgm:pt modelId="{ECC591F8-EFC1-427C-9661-99787563A1A7}" type="sibTrans" cxnId="{CA15410C-BC7D-449A-8B39-F7205FA5534D}">
      <dgm:prSet/>
      <dgm:spPr/>
      <dgm:t>
        <a:bodyPr/>
        <a:lstStyle/>
        <a:p>
          <a:endParaRPr lang="en-US"/>
        </a:p>
      </dgm:t>
    </dgm:pt>
    <dgm:pt modelId="{61573D8F-D978-4045-AAF9-F1BA0F40B0FA}">
      <dgm:prSet/>
      <dgm:spPr/>
      <dgm:t>
        <a:bodyPr/>
        <a:lstStyle/>
        <a:p>
          <a:r>
            <a:rPr lang="en-US" dirty="0"/>
            <a:t>B. Hello</a:t>
          </a:r>
        </a:p>
      </dgm:t>
    </dgm:pt>
    <dgm:pt modelId="{DD3E22DC-5E88-4E8F-BEE8-BEDEEFC9A877}" type="parTrans" cxnId="{DF676DD3-EF0A-4211-9E18-C0585C77823E}">
      <dgm:prSet/>
      <dgm:spPr/>
      <dgm:t>
        <a:bodyPr/>
        <a:lstStyle/>
        <a:p>
          <a:endParaRPr lang="en-US"/>
        </a:p>
      </dgm:t>
    </dgm:pt>
    <dgm:pt modelId="{DAD42B12-30BF-47F4-A166-C7922569F1D7}" type="sibTrans" cxnId="{DF676DD3-EF0A-4211-9E18-C0585C77823E}">
      <dgm:prSet/>
      <dgm:spPr/>
      <dgm:t>
        <a:bodyPr/>
        <a:lstStyle/>
        <a:p>
          <a:endParaRPr lang="en-US"/>
        </a:p>
      </dgm:t>
    </dgm:pt>
    <dgm:pt modelId="{D243D0EE-F7C1-4244-8980-F3EB6A544829}">
      <dgm:prSet/>
      <dgm:spPr/>
      <dgm:t>
        <a:bodyPr/>
        <a:lstStyle/>
        <a:p>
          <a:r>
            <a:rPr lang="en-US" dirty="0"/>
            <a:t>C. Right here</a:t>
          </a:r>
        </a:p>
      </dgm:t>
    </dgm:pt>
    <dgm:pt modelId="{08AB716E-B9A6-499F-8FCD-3FDEED610780}" type="parTrans" cxnId="{F1AB4846-EBB6-4D6B-9565-F26FF235B444}">
      <dgm:prSet/>
      <dgm:spPr/>
      <dgm:t>
        <a:bodyPr/>
        <a:lstStyle/>
        <a:p>
          <a:endParaRPr lang="en-US"/>
        </a:p>
      </dgm:t>
    </dgm:pt>
    <dgm:pt modelId="{E5BCFC1F-DBC6-49AE-978B-DFB1054296E4}" type="sibTrans" cxnId="{F1AB4846-EBB6-4D6B-9565-F26FF235B444}">
      <dgm:prSet/>
      <dgm:spPr/>
      <dgm:t>
        <a:bodyPr/>
        <a:lstStyle/>
        <a:p>
          <a:endParaRPr lang="en-US"/>
        </a:p>
      </dgm:t>
    </dgm:pt>
    <dgm:pt modelId="{A11614D5-63A7-4113-923A-93293C0FD67B}" type="pres">
      <dgm:prSet presAssocID="{D93EC5CE-1CD0-4AB5-8CC3-B0A69E5A01B7}" presName="root" presStyleCnt="0">
        <dgm:presLayoutVars>
          <dgm:dir/>
          <dgm:resizeHandles val="exact"/>
        </dgm:presLayoutVars>
      </dgm:prSet>
      <dgm:spPr/>
    </dgm:pt>
    <dgm:pt modelId="{090984D6-1CD9-4BF8-B8AC-E1852255AEBD}" type="pres">
      <dgm:prSet presAssocID="{9168C47B-8FF3-4AC4-A939-A63BC5A1CDA4}" presName="compNode" presStyleCnt="0"/>
      <dgm:spPr/>
    </dgm:pt>
    <dgm:pt modelId="{8670FA31-BEEF-4653-85C3-BE1950343B56}" type="pres">
      <dgm:prSet presAssocID="{9168C47B-8FF3-4AC4-A939-A63BC5A1CDA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94FE41B-98C3-42A3-88EE-E790BA5684B2}" type="pres">
      <dgm:prSet presAssocID="{9168C47B-8FF3-4AC4-A939-A63BC5A1CDA4}" presName="spaceRect" presStyleCnt="0"/>
      <dgm:spPr/>
    </dgm:pt>
    <dgm:pt modelId="{02487EE1-F20C-48DA-B170-7E7031EF70A1}" type="pres">
      <dgm:prSet presAssocID="{9168C47B-8FF3-4AC4-A939-A63BC5A1CDA4}" presName="textRect" presStyleLbl="revTx" presStyleIdx="0" presStyleCnt="3">
        <dgm:presLayoutVars>
          <dgm:chMax val="1"/>
          <dgm:chPref val="1"/>
        </dgm:presLayoutVars>
      </dgm:prSet>
      <dgm:spPr/>
    </dgm:pt>
    <dgm:pt modelId="{13003039-7D6E-41A6-A87F-5FA4492FFB57}" type="pres">
      <dgm:prSet presAssocID="{ECC591F8-EFC1-427C-9661-99787563A1A7}" presName="sibTrans" presStyleCnt="0"/>
      <dgm:spPr/>
    </dgm:pt>
    <dgm:pt modelId="{E12A2819-4D3D-4420-94B5-2250D3DA4835}" type="pres">
      <dgm:prSet presAssocID="{61573D8F-D978-4045-AAF9-F1BA0F40B0FA}" presName="compNode" presStyleCnt="0"/>
      <dgm:spPr/>
    </dgm:pt>
    <dgm:pt modelId="{0A628558-3299-4A9F-A6BE-EA4B95F567FA}" type="pres">
      <dgm:prSet presAssocID="{61573D8F-D978-4045-AAF9-F1BA0F40B0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84B23589-E218-48EB-9432-9AEB6B9B7F6B}" type="pres">
      <dgm:prSet presAssocID="{61573D8F-D978-4045-AAF9-F1BA0F40B0FA}" presName="spaceRect" presStyleCnt="0"/>
      <dgm:spPr/>
    </dgm:pt>
    <dgm:pt modelId="{5891CC53-81D2-436C-8A73-22DA8EA701B2}" type="pres">
      <dgm:prSet presAssocID="{61573D8F-D978-4045-AAF9-F1BA0F40B0FA}" presName="textRect" presStyleLbl="revTx" presStyleIdx="1" presStyleCnt="3">
        <dgm:presLayoutVars>
          <dgm:chMax val="1"/>
          <dgm:chPref val="1"/>
        </dgm:presLayoutVars>
      </dgm:prSet>
      <dgm:spPr/>
    </dgm:pt>
    <dgm:pt modelId="{031935B3-F34F-4DFC-B1E2-733428C7D5A0}" type="pres">
      <dgm:prSet presAssocID="{DAD42B12-30BF-47F4-A166-C7922569F1D7}" presName="sibTrans" presStyleCnt="0"/>
      <dgm:spPr/>
    </dgm:pt>
    <dgm:pt modelId="{604C8172-6B62-47DE-8034-3A43BC76DA87}" type="pres">
      <dgm:prSet presAssocID="{D243D0EE-F7C1-4244-8980-F3EB6A544829}" presName="compNode" presStyleCnt="0"/>
      <dgm:spPr/>
    </dgm:pt>
    <dgm:pt modelId="{4F6C002F-83FC-4CA9-9CB6-E06117B41F05}" type="pres">
      <dgm:prSet presAssocID="{D243D0EE-F7C1-4244-8980-F3EB6A54482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1FFBC0D-9075-41BE-AC21-F9561EF22358}" type="pres">
      <dgm:prSet presAssocID="{D243D0EE-F7C1-4244-8980-F3EB6A544829}" presName="spaceRect" presStyleCnt="0"/>
      <dgm:spPr/>
    </dgm:pt>
    <dgm:pt modelId="{D1D7C0DD-D665-41F5-AE7D-173C7AE85B11}" type="pres">
      <dgm:prSet presAssocID="{D243D0EE-F7C1-4244-8980-F3EB6A54482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A15410C-BC7D-449A-8B39-F7205FA5534D}" srcId="{D93EC5CE-1CD0-4AB5-8CC3-B0A69E5A01B7}" destId="{9168C47B-8FF3-4AC4-A939-A63BC5A1CDA4}" srcOrd="0" destOrd="0" parTransId="{616B93CE-F7CC-44A1-B456-1F4FE459A3F1}" sibTransId="{ECC591F8-EFC1-427C-9661-99787563A1A7}"/>
    <dgm:cxn modelId="{0C575D13-EA78-487C-914C-686D352FBD83}" type="presOf" srcId="{61573D8F-D978-4045-AAF9-F1BA0F40B0FA}" destId="{5891CC53-81D2-436C-8A73-22DA8EA701B2}" srcOrd="0" destOrd="0" presId="urn:microsoft.com/office/officeart/2018/2/layout/IconLabelList"/>
    <dgm:cxn modelId="{385D4134-1215-49D6-A530-9F4A604C3537}" type="presOf" srcId="{D93EC5CE-1CD0-4AB5-8CC3-B0A69E5A01B7}" destId="{A11614D5-63A7-4113-923A-93293C0FD67B}" srcOrd="0" destOrd="0" presId="urn:microsoft.com/office/officeart/2018/2/layout/IconLabelList"/>
    <dgm:cxn modelId="{49117937-47B6-4735-A5B5-BE62475B460B}" type="presOf" srcId="{D243D0EE-F7C1-4244-8980-F3EB6A544829}" destId="{D1D7C0DD-D665-41F5-AE7D-173C7AE85B11}" srcOrd="0" destOrd="0" presId="urn:microsoft.com/office/officeart/2018/2/layout/IconLabelList"/>
    <dgm:cxn modelId="{7906DC61-925D-4CA7-8C1E-27F26299F4CE}" type="presOf" srcId="{9168C47B-8FF3-4AC4-A939-A63BC5A1CDA4}" destId="{02487EE1-F20C-48DA-B170-7E7031EF70A1}" srcOrd="0" destOrd="0" presId="urn:microsoft.com/office/officeart/2018/2/layout/IconLabelList"/>
    <dgm:cxn modelId="{F1AB4846-EBB6-4D6B-9565-F26FF235B444}" srcId="{D93EC5CE-1CD0-4AB5-8CC3-B0A69E5A01B7}" destId="{D243D0EE-F7C1-4244-8980-F3EB6A544829}" srcOrd="2" destOrd="0" parTransId="{08AB716E-B9A6-499F-8FCD-3FDEED610780}" sibTransId="{E5BCFC1F-DBC6-49AE-978B-DFB1054296E4}"/>
    <dgm:cxn modelId="{DF676DD3-EF0A-4211-9E18-C0585C77823E}" srcId="{D93EC5CE-1CD0-4AB5-8CC3-B0A69E5A01B7}" destId="{61573D8F-D978-4045-AAF9-F1BA0F40B0FA}" srcOrd="1" destOrd="0" parTransId="{DD3E22DC-5E88-4E8F-BEE8-BEDEEFC9A877}" sibTransId="{DAD42B12-30BF-47F4-A166-C7922569F1D7}"/>
    <dgm:cxn modelId="{DA92CE53-8098-4A24-9EFF-5EB1EDC89464}" type="presParOf" srcId="{A11614D5-63A7-4113-923A-93293C0FD67B}" destId="{090984D6-1CD9-4BF8-B8AC-E1852255AEBD}" srcOrd="0" destOrd="0" presId="urn:microsoft.com/office/officeart/2018/2/layout/IconLabelList"/>
    <dgm:cxn modelId="{CA79E38F-D503-4A69-9251-53C15F65AE98}" type="presParOf" srcId="{090984D6-1CD9-4BF8-B8AC-E1852255AEBD}" destId="{8670FA31-BEEF-4653-85C3-BE1950343B56}" srcOrd="0" destOrd="0" presId="urn:microsoft.com/office/officeart/2018/2/layout/IconLabelList"/>
    <dgm:cxn modelId="{54CA09CC-996E-4BAD-81A8-47FB25280B52}" type="presParOf" srcId="{090984D6-1CD9-4BF8-B8AC-E1852255AEBD}" destId="{094FE41B-98C3-42A3-88EE-E790BA5684B2}" srcOrd="1" destOrd="0" presId="urn:microsoft.com/office/officeart/2018/2/layout/IconLabelList"/>
    <dgm:cxn modelId="{6E12431E-1A09-41BC-9630-99EA5768983E}" type="presParOf" srcId="{090984D6-1CD9-4BF8-B8AC-E1852255AEBD}" destId="{02487EE1-F20C-48DA-B170-7E7031EF70A1}" srcOrd="2" destOrd="0" presId="urn:microsoft.com/office/officeart/2018/2/layout/IconLabelList"/>
    <dgm:cxn modelId="{B94E90DE-53C0-49C6-93B6-1404ED0E458F}" type="presParOf" srcId="{A11614D5-63A7-4113-923A-93293C0FD67B}" destId="{13003039-7D6E-41A6-A87F-5FA4492FFB57}" srcOrd="1" destOrd="0" presId="urn:microsoft.com/office/officeart/2018/2/layout/IconLabelList"/>
    <dgm:cxn modelId="{CB9CAD72-14C7-49C6-85FB-582398166630}" type="presParOf" srcId="{A11614D5-63A7-4113-923A-93293C0FD67B}" destId="{E12A2819-4D3D-4420-94B5-2250D3DA4835}" srcOrd="2" destOrd="0" presId="urn:microsoft.com/office/officeart/2018/2/layout/IconLabelList"/>
    <dgm:cxn modelId="{F2837D9D-EDB6-4C7C-A4FF-72181DC69A35}" type="presParOf" srcId="{E12A2819-4D3D-4420-94B5-2250D3DA4835}" destId="{0A628558-3299-4A9F-A6BE-EA4B95F567FA}" srcOrd="0" destOrd="0" presId="urn:microsoft.com/office/officeart/2018/2/layout/IconLabelList"/>
    <dgm:cxn modelId="{8D4C2530-D1A0-4CE7-8A82-76FF5C2E5358}" type="presParOf" srcId="{E12A2819-4D3D-4420-94B5-2250D3DA4835}" destId="{84B23589-E218-48EB-9432-9AEB6B9B7F6B}" srcOrd="1" destOrd="0" presId="urn:microsoft.com/office/officeart/2018/2/layout/IconLabelList"/>
    <dgm:cxn modelId="{07A1D656-34B9-4C83-83AD-41BAB1E932E8}" type="presParOf" srcId="{E12A2819-4D3D-4420-94B5-2250D3DA4835}" destId="{5891CC53-81D2-436C-8A73-22DA8EA701B2}" srcOrd="2" destOrd="0" presId="urn:microsoft.com/office/officeart/2018/2/layout/IconLabelList"/>
    <dgm:cxn modelId="{C50112D3-8F1A-4FA1-9452-D91370AB3756}" type="presParOf" srcId="{A11614D5-63A7-4113-923A-93293C0FD67B}" destId="{031935B3-F34F-4DFC-B1E2-733428C7D5A0}" srcOrd="3" destOrd="0" presId="urn:microsoft.com/office/officeart/2018/2/layout/IconLabelList"/>
    <dgm:cxn modelId="{81C76004-2952-4EF3-876E-A714A984B65A}" type="presParOf" srcId="{A11614D5-63A7-4113-923A-93293C0FD67B}" destId="{604C8172-6B62-47DE-8034-3A43BC76DA87}" srcOrd="4" destOrd="0" presId="urn:microsoft.com/office/officeart/2018/2/layout/IconLabelList"/>
    <dgm:cxn modelId="{CAD3BC9F-5179-4122-8F5F-270BA6C46F0B}" type="presParOf" srcId="{604C8172-6B62-47DE-8034-3A43BC76DA87}" destId="{4F6C002F-83FC-4CA9-9CB6-E06117B41F05}" srcOrd="0" destOrd="0" presId="urn:microsoft.com/office/officeart/2018/2/layout/IconLabelList"/>
    <dgm:cxn modelId="{F4312880-9AFB-42C4-AD50-D6DECB0E3535}" type="presParOf" srcId="{604C8172-6B62-47DE-8034-3A43BC76DA87}" destId="{F1FFBC0D-9075-41BE-AC21-F9561EF22358}" srcOrd="1" destOrd="0" presId="urn:microsoft.com/office/officeart/2018/2/layout/IconLabelList"/>
    <dgm:cxn modelId="{CC048733-4365-4F50-B22E-6AA2E0CB5D40}" type="presParOf" srcId="{604C8172-6B62-47DE-8034-3A43BC76DA87}" destId="{D1D7C0DD-D665-41F5-AE7D-173C7AE85B1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1834A9-34BD-4B5B-B927-22A445FF81E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1B8F4019-7BD9-4404-8AB0-12C347136FF1}">
      <dgm:prSet/>
      <dgm:spPr/>
      <dgm:t>
        <a:bodyPr/>
        <a:lstStyle/>
        <a:p>
          <a:pPr>
            <a:defRPr cap="all"/>
          </a:pPr>
          <a:r>
            <a:rPr lang="en-US" dirty="0"/>
            <a:t>A. Thank you</a:t>
          </a:r>
        </a:p>
      </dgm:t>
    </dgm:pt>
    <dgm:pt modelId="{761DEFE9-8DBF-48CF-AF09-B92D57D47EED}" type="parTrans" cxnId="{B76381FA-1ED1-4DD9-9CBE-5BBCF85A1B88}">
      <dgm:prSet/>
      <dgm:spPr/>
      <dgm:t>
        <a:bodyPr/>
        <a:lstStyle/>
        <a:p>
          <a:endParaRPr lang="en-US"/>
        </a:p>
      </dgm:t>
    </dgm:pt>
    <dgm:pt modelId="{078B5FAB-0A67-4548-B559-4E31FB2F9738}" type="sibTrans" cxnId="{B76381FA-1ED1-4DD9-9CBE-5BBCF85A1B88}">
      <dgm:prSet/>
      <dgm:spPr/>
      <dgm:t>
        <a:bodyPr/>
        <a:lstStyle/>
        <a:p>
          <a:endParaRPr lang="en-US"/>
        </a:p>
      </dgm:t>
    </dgm:pt>
    <dgm:pt modelId="{7B50A3E4-5560-4594-BA4F-DBC269B8F7B9}">
      <dgm:prSet/>
      <dgm:spPr/>
      <dgm:t>
        <a:bodyPr/>
        <a:lstStyle/>
        <a:p>
          <a:pPr>
            <a:defRPr cap="all"/>
          </a:pPr>
          <a:r>
            <a:rPr lang="en-US" dirty="0"/>
            <a:t>B. I want</a:t>
          </a:r>
        </a:p>
      </dgm:t>
    </dgm:pt>
    <dgm:pt modelId="{8032431F-D5D6-4738-ADE4-CCEE49CDD971}" type="parTrans" cxnId="{5F9AE1AC-B220-4BCA-8654-A6D705771086}">
      <dgm:prSet/>
      <dgm:spPr/>
      <dgm:t>
        <a:bodyPr/>
        <a:lstStyle/>
        <a:p>
          <a:endParaRPr lang="en-US"/>
        </a:p>
      </dgm:t>
    </dgm:pt>
    <dgm:pt modelId="{AB2F58E9-DBC9-4859-BBDA-6E8D62062689}" type="sibTrans" cxnId="{5F9AE1AC-B220-4BCA-8654-A6D705771086}">
      <dgm:prSet/>
      <dgm:spPr/>
      <dgm:t>
        <a:bodyPr/>
        <a:lstStyle/>
        <a:p>
          <a:endParaRPr lang="en-US"/>
        </a:p>
      </dgm:t>
    </dgm:pt>
    <dgm:pt modelId="{D4AE4156-36C5-4D16-A9C6-3A19E2F43A5D}">
      <dgm:prSet/>
      <dgm:spPr/>
      <dgm:t>
        <a:bodyPr/>
        <a:lstStyle/>
        <a:p>
          <a:pPr>
            <a:defRPr cap="all"/>
          </a:pPr>
          <a:r>
            <a:rPr lang="en-US" dirty="0"/>
            <a:t>C. I make</a:t>
          </a:r>
        </a:p>
      </dgm:t>
    </dgm:pt>
    <dgm:pt modelId="{3629CD7C-D9D3-4496-8E95-FE2383F2058F}" type="parTrans" cxnId="{B7A81767-522D-48E6-88AD-41D7B420B36D}">
      <dgm:prSet/>
      <dgm:spPr/>
      <dgm:t>
        <a:bodyPr/>
        <a:lstStyle/>
        <a:p>
          <a:endParaRPr lang="en-US"/>
        </a:p>
      </dgm:t>
    </dgm:pt>
    <dgm:pt modelId="{F0139E2B-8258-4F05-8FB6-519F44D5ED2D}" type="sibTrans" cxnId="{B7A81767-522D-48E6-88AD-41D7B420B36D}">
      <dgm:prSet/>
      <dgm:spPr/>
      <dgm:t>
        <a:bodyPr/>
        <a:lstStyle/>
        <a:p>
          <a:endParaRPr lang="en-US"/>
        </a:p>
      </dgm:t>
    </dgm:pt>
    <dgm:pt modelId="{30BDDA18-8D46-4FF0-8AD8-61AF0A22B79D}" type="pres">
      <dgm:prSet presAssocID="{6A1834A9-34BD-4B5B-B927-22A445FF81E4}" presName="root" presStyleCnt="0">
        <dgm:presLayoutVars>
          <dgm:dir/>
          <dgm:resizeHandles val="exact"/>
        </dgm:presLayoutVars>
      </dgm:prSet>
      <dgm:spPr/>
    </dgm:pt>
    <dgm:pt modelId="{11F8AD57-F8B7-4548-9484-1E404D5FD0AA}" type="pres">
      <dgm:prSet presAssocID="{1B8F4019-7BD9-4404-8AB0-12C347136FF1}" presName="compNode" presStyleCnt="0"/>
      <dgm:spPr/>
    </dgm:pt>
    <dgm:pt modelId="{C7C1519C-ADBB-44A5-B848-D88BFBF3F969}" type="pres">
      <dgm:prSet presAssocID="{1B8F4019-7BD9-4404-8AB0-12C347136FF1}" presName="iconBgRect" presStyleLbl="bgShp" presStyleIdx="0" presStyleCnt="3"/>
      <dgm:spPr/>
    </dgm:pt>
    <dgm:pt modelId="{742BE2B6-4B8E-48A0-878A-D2365E0595DE}" type="pres">
      <dgm:prSet presAssocID="{1B8F4019-7BD9-4404-8AB0-12C347136FF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092B0C1B-3289-41FF-B3D1-E2324ADF4D91}" type="pres">
      <dgm:prSet presAssocID="{1B8F4019-7BD9-4404-8AB0-12C347136FF1}" presName="spaceRect" presStyleCnt="0"/>
      <dgm:spPr/>
    </dgm:pt>
    <dgm:pt modelId="{EF58E213-8134-4B91-82B7-921D086F39A5}" type="pres">
      <dgm:prSet presAssocID="{1B8F4019-7BD9-4404-8AB0-12C347136FF1}" presName="textRect" presStyleLbl="revTx" presStyleIdx="0" presStyleCnt="3">
        <dgm:presLayoutVars>
          <dgm:chMax val="1"/>
          <dgm:chPref val="1"/>
        </dgm:presLayoutVars>
      </dgm:prSet>
      <dgm:spPr/>
    </dgm:pt>
    <dgm:pt modelId="{E7E197D0-1D3B-4F0D-AE3E-A6380C3CA278}" type="pres">
      <dgm:prSet presAssocID="{078B5FAB-0A67-4548-B559-4E31FB2F9738}" presName="sibTrans" presStyleCnt="0"/>
      <dgm:spPr/>
    </dgm:pt>
    <dgm:pt modelId="{C35132B1-5C93-4916-B8FF-CFA8322C0AE5}" type="pres">
      <dgm:prSet presAssocID="{7B50A3E4-5560-4594-BA4F-DBC269B8F7B9}" presName="compNode" presStyleCnt="0"/>
      <dgm:spPr/>
    </dgm:pt>
    <dgm:pt modelId="{8B28DCF9-4AC4-4674-9CD6-2A8D708CA6CF}" type="pres">
      <dgm:prSet presAssocID="{7B50A3E4-5560-4594-BA4F-DBC269B8F7B9}" presName="iconBgRect" presStyleLbl="bgShp" presStyleIdx="1" presStyleCnt="3"/>
      <dgm:spPr/>
    </dgm:pt>
    <dgm:pt modelId="{C118C923-AB93-44B8-8C55-B7798B0D0453}" type="pres">
      <dgm:prSet presAssocID="{7B50A3E4-5560-4594-BA4F-DBC269B8F7B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r"/>
        </a:ext>
      </dgm:extLst>
    </dgm:pt>
    <dgm:pt modelId="{17EBFFB1-1488-4F19-80C0-F2B1513AD8D2}" type="pres">
      <dgm:prSet presAssocID="{7B50A3E4-5560-4594-BA4F-DBC269B8F7B9}" presName="spaceRect" presStyleCnt="0"/>
      <dgm:spPr/>
    </dgm:pt>
    <dgm:pt modelId="{EAF8406D-DB1A-4BB1-9E02-8E2E4B2089C8}" type="pres">
      <dgm:prSet presAssocID="{7B50A3E4-5560-4594-BA4F-DBC269B8F7B9}" presName="textRect" presStyleLbl="revTx" presStyleIdx="1" presStyleCnt="3">
        <dgm:presLayoutVars>
          <dgm:chMax val="1"/>
          <dgm:chPref val="1"/>
        </dgm:presLayoutVars>
      </dgm:prSet>
      <dgm:spPr/>
    </dgm:pt>
    <dgm:pt modelId="{A64D1FC4-E470-4B7D-B727-CF49B4B91FA0}" type="pres">
      <dgm:prSet presAssocID="{AB2F58E9-DBC9-4859-BBDA-6E8D62062689}" presName="sibTrans" presStyleCnt="0"/>
      <dgm:spPr/>
    </dgm:pt>
    <dgm:pt modelId="{8F21E088-D136-421B-9FD2-52484014A9F3}" type="pres">
      <dgm:prSet presAssocID="{D4AE4156-36C5-4D16-A9C6-3A19E2F43A5D}" presName="compNode" presStyleCnt="0"/>
      <dgm:spPr/>
    </dgm:pt>
    <dgm:pt modelId="{31A28B40-3186-4837-9ACA-11C20991AA97}" type="pres">
      <dgm:prSet presAssocID="{D4AE4156-36C5-4D16-A9C6-3A19E2F43A5D}" presName="iconBgRect" presStyleLbl="bgShp" presStyleIdx="2" presStyleCnt="3"/>
      <dgm:spPr/>
    </dgm:pt>
    <dgm:pt modelId="{54BD48F9-FF10-4D79-AE0C-409C97554CE8}" type="pres">
      <dgm:prSet presAssocID="{D4AE4156-36C5-4D16-A9C6-3A19E2F43A5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staurant2"/>
        </a:ext>
      </dgm:extLst>
    </dgm:pt>
    <dgm:pt modelId="{8F6EA786-7FD6-4EFB-86D3-49314BC8D4D9}" type="pres">
      <dgm:prSet presAssocID="{D4AE4156-36C5-4D16-A9C6-3A19E2F43A5D}" presName="spaceRect" presStyleCnt="0"/>
      <dgm:spPr/>
    </dgm:pt>
    <dgm:pt modelId="{D8D13DC4-5FF4-4C1E-9B84-10F13DCF2AAD}" type="pres">
      <dgm:prSet presAssocID="{D4AE4156-36C5-4D16-A9C6-3A19E2F43A5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7A81767-522D-48E6-88AD-41D7B420B36D}" srcId="{6A1834A9-34BD-4B5B-B927-22A445FF81E4}" destId="{D4AE4156-36C5-4D16-A9C6-3A19E2F43A5D}" srcOrd="2" destOrd="0" parTransId="{3629CD7C-D9D3-4496-8E95-FE2383F2058F}" sibTransId="{F0139E2B-8258-4F05-8FB6-519F44D5ED2D}"/>
    <dgm:cxn modelId="{BBB9304F-D1CF-40DD-BDF8-7C62339CCAC4}" type="presOf" srcId="{1B8F4019-7BD9-4404-8AB0-12C347136FF1}" destId="{EF58E213-8134-4B91-82B7-921D086F39A5}" srcOrd="0" destOrd="0" presId="urn:microsoft.com/office/officeart/2018/5/layout/IconCircleLabelList"/>
    <dgm:cxn modelId="{7E21BD71-93F1-4BAD-816E-7A079FEE55ED}" type="presOf" srcId="{6A1834A9-34BD-4B5B-B927-22A445FF81E4}" destId="{30BDDA18-8D46-4FF0-8AD8-61AF0A22B79D}" srcOrd="0" destOrd="0" presId="urn:microsoft.com/office/officeart/2018/5/layout/IconCircleLabelList"/>
    <dgm:cxn modelId="{DA8C028B-B0DD-4CBF-946E-F7D2A8D9E634}" type="presOf" srcId="{7B50A3E4-5560-4594-BA4F-DBC269B8F7B9}" destId="{EAF8406D-DB1A-4BB1-9E02-8E2E4B2089C8}" srcOrd="0" destOrd="0" presId="urn:microsoft.com/office/officeart/2018/5/layout/IconCircleLabelList"/>
    <dgm:cxn modelId="{5F9AE1AC-B220-4BCA-8654-A6D705771086}" srcId="{6A1834A9-34BD-4B5B-B927-22A445FF81E4}" destId="{7B50A3E4-5560-4594-BA4F-DBC269B8F7B9}" srcOrd="1" destOrd="0" parTransId="{8032431F-D5D6-4738-ADE4-CCEE49CDD971}" sibTransId="{AB2F58E9-DBC9-4859-BBDA-6E8D62062689}"/>
    <dgm:cxn modelId="{0AE260C9-680D-4543-BC97-6B840152594B}" type="presOf" srcId="{D4AE4156-36C5-4D16-A9C6-3A19E2F43A5D}" destId="{D8D13DC4-5FF4-4C1E-9B84-10F13DCF2AAD}" srcOrd="0" destOrd="0" presId="urn:microsoft.com/office/officeart/2018/5/layout/IconCircleLabelList"/>
    <dgm:cxn modelId="{B76381FA-1ED1-4DD9-9CBE-5BBCF85A1B88}" srcId="{6A1834A9-34BD-4B5B-B927-22A445FF81E4}" destId="{1B8F4019-7BD9-4404-8AB0-12C347136FF1}" srcOrd="0" destOrd="0" parTransId="{761DEFE9-8DBF-48CF-AF09-B92D57D47EED}" sibTransId="{078B5FAB-0A67-4548-B559-4E31FB2F9738}"/>
    <dgm:cxn modelId="{8D6A825C-EA4D-4AFB-B4BA-5257920B6DE3}" type="presParOf" srcId="{30BDDA18-8D46-4FF0-8AD8-61AF0A22B79D}" destId="{11F8AD57-F8B7-4548-9484-1E404D5FD0AA}" srcOrd="0" destOrd="0" presId="urn:microsoft.com/office/officeart/2018/5/layout/IconCircleLabelList"/>
    <dgm:cxn modelId="{28702BAD-FD21-4CF5-AB24-B987A4533E2B}" type="presParOf" srcId="{11F8AD57-F8B7-4548-9484-1E404D5FD0AA}" destId="{C7C1519C-ADBB-44A5-B848-D88BFBF3F969}" srcOrd="0" destOrd="0" presId="urn:microsoft.com/office/officeart/2018/5/layout/IconCircleLabelList"/>
    <dgm:cxn modelId="{6DAD3F19-43CA-4592-9566-8A1A36E3B18D}" type="presParOf" srcId="{11F8AD57-F8B7-4548-9484-1E404D5FD0AA}" destId="{742BE2B6-4B8E-48A0-878A-D2365E0595DE}" srcOrd="1" destOrd="0" presId="urn:microsoft.com/office/officeart/2018/5/layout/IconCircleLabelList"/>
    <dgm:cxn modelId="{D7761F77-B58C-4979-9A20-8F2EC60A7952}" type="presParOf" srcId="{11F8AD57-F8B7-4548-9484-1E404D5FD0AA}" destId="{092B0C1B-3289-41FF-B3D1-E2324ADF4D91}" srcOrd="2" destOrd="0" presId="urn:microsoft.com/office/officeart/2018/5/layout/IconCircleLabelList"/>
    <dgm:cxn modelId="{021A3F0D-8FAF-4515-B482-856347D38F86}" type="presParOf" srcId="{11F8AD57-F8B7-4548-9484-1E404D5FD0AA}" destId="{EF58E213-8134-4B91-82B7-921D086F39A5}" srcOrd="3" destOrd="0" presId="urn:microsoft.com/office/officeart/2018/5/layout/IconCircleLabelList"/>
    <dgm:cxn modelId="{A5C7A367-A3C6-45D4-93C3-EBE62741D6FB}" type="presParOf" srcId="{30BDDA18-8D46-4FF0-8AD8-61AF0A22B79D}" destId="{E7E197D0-1D3B-4F0D-AE3E-A6380C3CA278}" srcOrd="1" destOrd="0" presId="urn:microsoft.com/office/officeart/2018/5/layout/IconCircleLabelList"/>
    <dgm:cxn modelId="{A66455E1-D3EB-4C0E-92B0-080F4408A8A5}" type="presParOf" srcId="{30BDDA18-8D46-4FF0-8AD8-61AF0A22B79D}" destId="{C35132B1-5C93-4916-B8FF-CFA8322C0AE5}" srcOrd="2" destOrd="0" presId="urn:microsoft.com/office/officeart/2018/5/layout/IconCircleLabelList"/>
    <dgm:cxn modelId="{92CBDD5F-FA70-405F-AB6E-D91D9841FDF0}" type="presParOf" srcId="{C35132B1-5C93-4916-B8FF-CFA8322C0AE5}" destId="{8B28DCF9-4AC4-4674-9CD6-2A8D708CA6CF}" srcOrd="0" destOrd="0" presId="urn:microsoft.com/office/officeart/2018/5/layout/IconCircleLabelList"/>
    <dgm:cxn modelId="{48C49C6A-0AA3-41C4-8578-C61DC3C88115}" type="presParOf" srcId="{C35132B1-5C93-4916-B8FF-CFA8322C0AE5}" destId="{C118C923-AB93-44B8-8C55-B7798B0D0453}" srcOrd="1" destOrd="0" presId="urn:microsoft.com/office/officeart/2018/5/layout/IconCircleLabelList"/>
    <dgm:cxn modelId="{A8AF00AA-C558-49AA-807A-038EEEF71913}" type="presParOf" srcId="{C35132B1-5C93-4916-B8FF-CFA8322C0AE5}" destId="{17EBFFB1-1488-4F19-80C0-F2B1513AD8D2}" srcOrd="2" destOrd="0" presId="urn:microsoft.com/office/officeart/2018/5/layout/IconCircleLabelList"/>
    <dgm:cxn modelId="{18B09FC6-7E30-4C5D-98AD-07A065ABC58E}" type="presParOf" srcId="{C35132B1-5C93-4916-B8FF-CFA8322C0AE5}" destId="{EAF8406D-DB1A-4BB1-9E02-8E2E4B2089C8}" srcOrd="3" destOrd="0" presId="urn:microsoft.com/office/officeart/2018/5/layout/IconCircleLabelList"/>
    <dgm:cxn modelId="{4D1C3DEF-7052-46D6-9199-D82D8D8C89C3}" type="presParOf" srcId="{30BDDA18-8D46-4FF0-8AD8-61AF0A22B79D}" destId="{A64D1FC4-E470-4B7D-B727-CF49B4B91FA0}" srcOrd="3" destOrd="0" presId="urn:microsoft.com/office/officeart/2018/5/layout/IconCircleLabelList"/>
    <dgm:cxn modelId="{87E5E180-7853-463A-A352-E58F70BE2BE9}" type="presParOf" srcId="{30BDDA18-8D46-4FF0-8AD8-61AF0A22B79D}" destId="{8F21E088-D136-421B-9FD2-52484014A9F3}" srcOrd="4" destOrd="0" presId="urn:microsoft.com/office/officeart/2018/5/layout/IconCircleLabelList"/>
    <dgm:cxn modelId="{C62F52F6-3A56-4CE1-96C6-E09DE66424CA}" type="presParOf" srcId="{8F21E088-D136-421B-9FD2-52484014A9F3}" destId="{31A28B40-3186-4837-9ACA-11C20991AA97}" srcOrd="0" destOrd="0" presId="urn:microsoft.com/office/officeart/2018/5/layout/IconCircleLabelList"/>
    <dgm:cxn modelId="{728D02F1-56EE-4CA6-9531-4CB459EA7A51}" type="presParOf" srcId="{8F21E088-D136-421B-9FD2-52484014A9F3}" destId="{54BD48F9-FF10-4D79-AE0C-409C97554CE8}" srcOrd="1" destOrd="0" presId="urn:microsoft.com/office/officeart/2018/5/layout/IconCircleLabelList"/>
    <dgm:cxn modelId="{EC8712F1-82C5-453B-A5CB-9171C205903E}" type="presParOf" srcId="{8F21E088-D136-421B-9FD2-52484014A9F3}" destId="{8F6EA786-7FD6-4EFB-86D3-49314BC8D4D9}" srcOrd="2" destOrd="0" presId="urn:microsoft.com/office/officeart/2018/5/layout/IconCircleLabelList"/>
    <dgm:cxn modelId="{4BDA4A4A-4834-41C6-87D6-0B85119DF415}" type="presParOf" srcId="{8F21E088-D136-421B-9FD2-52484014A9F3}" destId="{D8D13DC4-5FF4-4C1E-9B84-10F13DCF2AA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2A648D-F580-4693-B66F-F198E03E9B1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E56105DB-29FB-4E83-8995-93724DEC2B2F}">
      <dgm:prSet/>
      <dgm:spPr/>
      <dgm:t>
        <a:bodyPr/>
        <a:lstStyle/>
        <a:p>
          <a:pPr>
            <a:defRPr cap="all"/>
          </a:pPr>
          <a:r>
            <a:rPr lang="en-US" dirty="0"/>
            <a:t>A. The bill?</a:t>
          </a:r>
        </a:p>
      </dgm:t>
    </dgm:pt>
    <dgm:pt modelId="{31BD72B0-0D57-47F1-BBEC-EFA404D8B290}" type="parTrans" cxnId="{1B807AFD-87ED-420C-ADF2-7D8EF33C0260}">
      <dgm:prSet/>
      <dgm:spPr/>
      <dgm:t>
        <a:bodyPr/>
        <a:lstStyle/>
        <a:p>
          <a:endParaRPr lang="en-US"/>
        </a:p>
      </dgm:t>
    </dgm:pt>
    <dgm:pt modelId="{755A9279-0323-44DD-86F3-CD21A0E40E76}" type="sibTrans" cxnId="{1B807AFD-87ED-420C-ADF2-7D8EF33C0260}">
      <dgm:prSet/>
      <dgm:spPr/>
      <dgm:t>
        <a:bodyPr/>
        <a:lstStyle/>
        <a:p>
          <a:endParaRPr lang="en-US"/>
        </a:p>
      </dgm:t>
    </dgm:pt>
    <dgm:pt modelId="{17EE9A1D-8882-4E07-BF46-67D90525C7B6}">
      <dgm:prSet/>
      <dgm:spPr/>
      <dgm:t>
        <a:bodyPr/>
        <a:lstStyle/>
        <a:p>
          <a:pPr>
            <a:defRPr cap="all"/>
          </a:pPr>
          <a:r>
            <a:rPr lang="en-US" dirty="0"/>
            <a:t>B. How many people?</a:t>
          </a:r>
        </a:p>
      </dgm:t>
    </dgm:pt>
    <dgm:pt modelId="{771E428E-31B5-4D73-94DC-FCAC6DA42BEE}" type="parTrans" cxnId="{B99B5F55-2E5D-4527-B393-0429838EFDF0}">
      <dgm:prSet/>
      <dgm:spPr/>
      <dgm:t>
        <a:bodyPr/>
        <a:lstStyle/>
        <a:p>
          <a:endParaRPr lang="en-US"/>
        </a:p>
      </dgm:t>
    </dgm:pt>
    <dgm:pt modelId="{D9F11591-62BB-418C-9961-B1F8339F3A26}" type="sibTrans" cxnId="{B99B5F55-2E5D-4527-B393-0429838EFDF0}">
      <dgm:prSet/>
      <dgm:spPr/>
      <dgm:t>
        <a:bodyPr/>
        <a:lstStyle/>
        <a:p>
          <a:endParaRPr lang="en-US"/>
        </a:p>
      </dgm:t>
    </dgm:pt>
    <dgm:pt modelId="{28FDA866-82B7-4C82-8C6B-FD37F5C22F67}">
      <dgm:prSet/>
      <dgm:spPr/>
      <dgm:t>
        <a:bodyPr/>
        <a:lstStyle/>
        <a:p>
          <a:pPr>
            <a:defRPr cap="all"/>
          </a:pPr>
          <a:r>
            <a:rPr lang="en-US" dirty="0"/>
            <a:t>C. How much?</a:t>
          </a:r>
        </a:p>
      </dgm:t>
    </dgm:pt>
    <dgm:pt modelId="{23FF3410-CB8A-44BF-86DF-065437DDBD78}" type="parTrans" cxnId="{8A5405AE-844B-4637-85AC-4128AB2A709E}">
      <dgm:prSet/>
      <dgm:spPr/>
      <dgm:t>
        <a:bodyPr/>
        <a:lstStyle/>
        <a:p>
          <a:endParaRPr lang="en-US"/>
        </a:p>
      </dgm:t>
    </dgm:pt>
    <dgm:pt modelId="{8CC8C276-90FD-4176-B633-5E81FFBAB0CE}" type="sibTrans" cxnId="{8A5405AE-844B-4637-85AC-4128AB2A709E}">
      <dgm:prSet/>
      <dgm:spPr/>
      <dgm:t>
        <a:bodyPr/>
        <a:lstStyle/>
        <a:p>
          <a:endParaRPr lang="en-US"/>
        </a:p>
      </dgm:t>
    </dgm:pt>
    <dgm:pt modelId="{D8E58DA0-B136-4BDD-9171-3F70529D4B78}" type="pres">
      <dgm:prSet presAssocID="{F92A648D-F580-4693-B66F-F198E03E9B1E}" presName="root" presStyleCnt="0">
        <dgm:presLayoutVars>
          <dgm:dir/>
          <dgm:resizeHandles val="exact"/>
        </dgm:presLayoutVars>
      </dgm:prSet>
      <dgm:spPr/>
    </dgm:pt>
    <dgm:pt modelId="{7025F647-AE3D-4C0D-86B2-F4A788AF8309}" type="pres">
      <dgm:prSet presAssocID="{E56105DB-29FB-4E83-8995-93724DEC2B2F}" presName="compNode" presStyleCnt="0"/>
      <dgm:spPr/>
    </dgm:pt>
    <dgm:pt modelId="{C4A45A88-A49B-4F3E-9261-DF2D38EEC59C}" type="pres">
      <dgm:prSet presAssocID="{E56105DB-29FB-4E83-8995-93724DEC2B2F}" presName="iconBgRect" presStyleLbl="bgShp" presStyleIdx="0" presStyleCnt="3"/>
      <dgm:spPr/>
    </dgm:pt>
    <dgm:pt modelId="{43A172DD-C636-4ED3-BCFC-EBA34D94D7CA}" type="pres">
      <dgm:prSet presAssocID="{E56105DB-29FB-4E83-8995-93724DEC2B2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17EC6B4-DA60-4D62-84D4-8C90AA1B44F1}" type="pres">
      <dgm:prSet presAssocID="{E56105DB-29FB-4E83-8995-93724DEC2B2F}" presName="spaceRect" presStyleCnt="0"/>
      <dgm:spPr/>
    </dgm:pt>
    <dgm:pt modelId="{69B5C411-9B53-482A-9C8F-EA77B47A2259}" type="pres">
      <dgm:prSet presAssocID="{E56105DB-29FB-4E83-8995-93724DEC2B2F}" presName="textRect" presStyleLbl="revTx" presStyleIdx="0" presStyleCnt="3">
        <dgm:presLayoutVars>
          <dgm:chMax val="1"/>
          <dgm:chPref val="1"/>
        </dgm:presLayoutVars>
      </dgm:prSet>
      <dgm:spPr/>
    </dgm:pt>
    <dgm:pt modelId="{E8E9D75F-1690-42F6-B9B7-6BB9907A8453}" type="pres">
      <dgm:prSet presAssocID="{755A9279-0323-44DD-86F3-CD21A0E40E76}" presName="sibTrans" presStyleCnt="0"/>
      <dgm:spPr/>
    </dgm:pt>
    <dgm:pt modelId="{0F15E77A-05F7-46D9-9B59-5EEC02B89DEC}" type="pres">
      <dgm:prSet presAssocID="{17EE9A1D-8882-4E07-BF46-67D90525C7B6}" presName="compNode" presStyleCnt="0"/>
      <dgm:spPr/>
    </dgm:pt>
    <dgm:pt modelId="{09524DDC-0666-4F50-BEA6-A6E4543ABFB9}" type="pres">
      <dgm:prSet presAssocID="{17EE9A1D-8882-4E07-BF46-67D90525C7B6}" presName="iconBgRect" presStyleLbl="bgShp" presStyleIdx="1" presStyleCnt="3"/>
      <dgm:spPr/>
    </dgm:pt>
    <dgm:pt modelId="{0CAE71A0-D708-482F-AC34-52FAAC2B2B5B}" type="pres">
      <dgm:prSet presAssocID="{17EE9A1D-8882-4E07-BF46-67D90525C7B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in"/>
        </a:ext>
      </dgm:extLst>
    </dgm:pt>
    <dgm:pt modelId="{FABA12B6-F0A4-47F7-846F-40D3B5844766}" type="pres">
      <dgm:prSet presAssocID="{17EE9A1D-8882-4E07-BF46-67D90525C7B6}" presName="spaceRect" presStyleCnt="0"/>
      <dgm:spPr/>
    </dgm:pt>
    <dgm:pt modelId="{ADAAF1F6-B995-42E2-A0EA-35D8804B53DF}" type="pres">
      <dgm:prSet presAssocID="{17EE9A1D-8882-4E07-BF46-67D90525C7B6}" presName="textRect" presStyleLbl="revTx" presStyleIdx="1" presStyleCnt="3">
        <dgm:presLayoutVars>
          <dgm:chMax val="1"/>
          <dgm:chPref val="1"/>
        </dgm:presLayoutVars>
      </dgm:prSet>
      <dgm:spPr/>
    </dgm:pt>
    <dgm:pt modelId="{51339346-3CF2-405F-9E7C-BD03CAFB7AB5}" type="pres">
      <dgm:prSet presAssocID="{D9F11591-62BB-418C-9961-B1F8339F3A26}" presName="sibTrans" presStyleCnt="0"/>
      <dgm:spPr/>
    </dgm:pt>
    <dgm:pt modelId="{6925ADE8-A7C6-44D4-9149-4FF402284726}" type="pres">
      <dgm:prSet presAssocID="{28FDA866-82B7-4C82-8C6B-FD37F5C22F67}" presName="compNode" presStyleCnt="0"/>
      <dgm:spPr/>
    </dgm:pt>
    <dgm:pt modelId="{6792AAF0-B0B7-4EFD-A085-B29B231EB071}" type="pres">
      <dgm:prSet presAssocID="{28FDA866-82B7-4C82-8C6B-FD37F5C22F67}" presName="iconBgRect" presStyleLbl="bgShp" presStyleIdx="2" presStyleCnt="3"/>
      <dgm:spPr/>
    </dgm:pt>
    <dgm:pt modelId="{2982934A-F820-47AF-8235-D19E0F4D8BA9}" type="pres">
      <dgm:prSet presAssocID="{28FDA866-82B7-4C82-8C6B-FD37F5C22F6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CDDB3622-C9B2-4D5B-AFA0-408A607B0AC2}" type="pres">
      <dgm:prSet presAssocID="{28FDA866-82B7-4C82-8C6B-FD37F5C22F67}" presName="spaceRect" presStyleCnt="0"/>
      <dgm:spPr/>
    </dgm:pt>
    <dgm:pt modelId="{77348F30-0B67-4C6E-AFF8-3C3F8FCF7B3E}" type="pres">
      <dgm:prSet presAssocID="{28FDA866-82B7-4C82-8C6B-FD37F5C22F6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8219F4F-9669-4042-A705-0FDB98B78579}" type="presOf" srcId="{F92A648D-F580-4693-B66F-F198E03E9B1E}" destId="{D8E58DA0-B136-4BDD-9171-3F70529D4B78}" srcOrd="0" destOrd="0" presId="urn:microsoft.com/office/officeart/2018/5/layout/IconCircleLabelList"/>
    <dgm:cxn modelId="{B99B5F55-2E5D-4527-B393-0429838EFDF0}" srcId="{F92A648D-F580-4693-B66F-F198E03E9B1E}" destId="{17EE9A1D-8882-4E07-BF46-67D90525C7B6}" srcOrd="1" destOrd="0" parTransId="{771E428E-31B5-4D73-94DC-FCAC6DA42BEE}" sibTransId="{D9F11591-62BB-418C-9961-B1F8339F3A26}"/>
    <dgm:cxn modelId="{76B9F77B-38CB-413C-9AF5-50F2DAAEF102}" type="presOf" srcId="{E56105DB-29FB-4E83-8995-93724DEC2B2F}" destId="{69B5C411-9B53-482A-9C8F-EA77B47A2259}" srcOrd="0" destOrd="0" presId="urn:microsoft.com/office/officeart/2018/5/layout/IconCircleLabelList"/>
    <dgm:cxn modelId="{8A5405AE-844B-4637-85AC-4128AB2A709E}" srcId="{F92A648D-F580-4693-B66F-F198E03E9B1E}" destId="{28FDA866-82B7-4C82-8C6B-FD37F5C22F67}" srcOrd="2" destOrd="0" parTransId="{23FF3410-CB8A-44BF-86DF-065437DDBD78}" sibTransId="{8CC8C276-90FD-4176-B633-5E81FFBAB0CE}"/>
    <dgm:cxn modelId="{4C3D67E5-A4EF-4334-9F9A-EF77DB067B96}" type="presOf" srcId="{28FDA866-82B7-4C82-8C6B-FD37F5C22F67}" destId="{77348F30-0B67-4C6E-AFF8-3C3F8FCF7B3E}" srcOrd="0" destOrd="0" presId="urn:microsoft.com/office/officeart/2018/5/layout/IconCircleLabelList"/>
    <dgm:cxn modelId="{1B807AFD-87ED-420C-ADF2-7D8EF33C0260}" srcId="{F92A648D-F580-4693-B66F-F198E03E9B1E}" destId="{E56105DB-29FB-4E83-8995-93724DEC2B2F}" srcOrd="0" destOrd="0" parTransId="{31BD72B0-0D57-47F1-BBEC-EFA404D8B290}" sibTransId="{755A9279-0323-44DD-86F3-CD21A0E40E76}"/>
    <dgm:cxn modelId="{1FB74FFE-146E-490A-858B-2E7ED3BBE66C}" type="presOf" srcId="{17EE9A1D-8882-4E07-BF46-67D90525C7B6}" destId="{ADAAF1F6-B995-42E2-A0EA-35D8804B53DF}" srcOrd="0" destOrd="0" presId="urn:microsoft.com/office/officeart/2018/5/layout/IconCircleLabelList"/>
    <dgm:cxn modelId="{2E22C1DB-9417-4BC7-A9B4-EED0EAD090C7}" type="presParOf" srcId="{D8E58DA0-B136-4BDD-9171-3F70529D4B78}" destId="{7025F647-AE3D-4C0D-86B2-F4A788AF8309}" srcOrd="0" destOrd="0" presId="urn:microsoft.com/office/officeart/2018/5/layout/IconCircleLabelList"/>
    <dgm:cxn modelId="{74AE00DD-F852-4252-BCF6-52DAAB23571E}" type="presParOf" srcId="{7025F647-AE3D-4C0D-86B2-F4A788AF8309}" destId="{C4A45A88-A49B-4F3E-9261-DF2D38EEC59C}" srcOrd="0" destOrd="0" presId="urn:microsoft.com/office/officeart/2018/5/layout/IconCircleLabelList"/>
    <dgm:cxn modelId="{2A998F6A-340E-4B76-8C14-6C6EC1AE4C69}" type="presParOf" srcId="{7025F647-AE3D-4C0D-86B2-F4A788AF8309}" destId="{43A172DD-C636-4ED3-BCFC-EBA34D94D7CA}" srcOrd="1" destOrd="0" presId="urn:microsoft.com/office/officeart/2018/5/layout/IconCircleLabelList"/>
    <dgm:cxn modelId="{E1CF40F3-5538-41D4-B229-0B81C5AEA818}" type="presParOf" srcId="{7025F647-AE3D-4C0D-86B2-F4A788AF8309}" destId="{617EC6B4-DA60-4D62-84D4-8C90AA1B44F1}" srcOrd="2" destOrd="0" presId="urn:microsoft.com/office/officeart/2018/5/layout/IconCircleLabelList"/>
    <dgm:cxn modelId="{371CED10-EBC6-40C8-B691-8A3D5EAA8E24}" type="presParOf" srcId="{7025F647-AE3D-4C0D-86B2-F4A788AF8309}" destId="{69B5C411-9B53-482A-9C8F-EA77B47A2259}" srcOrd="3" destOrd="0" presId="urn:microsoft.com/office/officeart/2018/5/layout/IconCircleLabelList"/>
    <dgm:cxn modelId="{6DB40E1F-4A7E-45A7-B7C8-3A7DC558A9FD}" type="presParOf" srcId="{D8E58DA0-B136-4BDD-9171-3F70529D4B78}" destId="{E8E9D75F-1690-42F6-B9B7-6BB9907A8453}" srcOrd="1" destOrd="0" presId="urn:microsoft.com/office/officeart/2018/5/layout/IconCircleLabelList"/>
    <dgm:cxn modelId="{F48983D9-28AF-4FD0-B119-A93303CE0687}" type="presParOf" srcId="{D8E58DA0-B136-4BDD-9171-3F70529D4B78}" destId="{0F15E77A-05F7-46D9-9B59-5EEC02B89DEC}" srcOrd="2" destOrd="0" presId="urn:microsoft.com/office/officeart/2018/5/layout/IconCircleLabelList"/>
    <dgm:cxn modelId="{E81FC4F1-8E47-41E9-AB77-F8A48035594B}" type="presParOf" srcId="{0F15E77A-05F7-46D9-9B59-5EEC02B89DEC}" destId="{09524DDC-0666-4F50-BEA6-A6E4543ABFB9}" srcOrd="0" destOrd="0" presId="urn:microsoft.com/office/officeart/2018/5/layout/IconCircleLabelList"/>
    <dgm:cxn modelId="{6416F936-6FCB-4BCE-B4DF-13560F8BCC98}" type="presParOf" srcId="{0F15E77A-05F7-46D9-9B59-5EEC02B89DEC}" destId="{0CAE71A0-D708-482F-AC34-52FAAC2B2B5B}" srcOrd="1" destOrd="0" presId="urn:microsoft.com/office/officeart/2018/5/layout/IconCircleLabelList"/>
    <dgm:cxn modelId="{15C234B1-EA1A-40B8-9B24-2EAE8F966B5F}" type="presParOf" srcId="{0F15E77A-05F7-46D9-9B59-5EEC02B89DEC}" destId="{FABA12B6-F0A4-47F7-846F-40D3B5844766}" srcOrd="2" destOrd="0" presId="urn:microsoft.com/office/officeart/2018/5/layout/IconCircleLabelList"/>
    <dgm:cxn modelId="{D6825C0E-3BD8-49B2-9EA8-F0B7948E2BC9}" type="presParOf" srcId="{0F15E77A-05F7-46D9-9B59-5EEC02B89DEC}" destId="{ADAAF1F6-B995-42E2-A0EA-35D8804B53DF}" srcOrd="3" destOrd="0" presId="urn:microsoft.com/office/officeart/2018/5/layout/IconCircleLabelList"/>
    <dgm:cxn modelId="{FA913556-8DFF-466A-AD82-0A7F628F3426}" type="presParOf" srcId="{D8E58DA0-B136-4BDD-9171-3F70529D4B78}" destId="{51339346-3CF2-405F-9E7C-BD03CAFB7AB5}" srcOrd="3" destOrd="0" presId="urn:microsoft.com/office/officeart/2018/5/layout/IconCircleLabelList"/>
    <dgm:cxn modelId="{7461FB9E-9A71-4B5D-9AD4-B86ADF34291D}" type="presParOf" srcId="{D8E58DA0-B136-4BDD-9171-3F70529D4B78}" destId="{6925ADE8-A7C6-44D4-9149-4FF402284726}" srcOrd="4" destOrd="0" presId="urn:microsoft.com/office/officeart/2018/5/layout/IconCircleLabelList"/>
    <dgm:cxn modelId="{9452D0ED-CBA3-4380-B5FE-E6C483D46050}" type="presParOf" srcId="{6925ADE8-A7C6-44D4-9149-4FF402284726}" destId="{6792AAF0-B0B7-4EFD-A085-B29B231EB071}" srcOrd="0" destOrd="0" presId="urn:microsoft.com/office/officeart/2018/5/layout/IconCircleLabelList"/>
    <dgm:cxn modelId="{5BF0526A-2FDB-4B85-AA73-FAFEF78D7FB4}" type="presParOf" srcId="{6925ADE8-A7C6-44D4-9149-4FF402284726}" destId="{2982934A-F820-47AF-8235-D19E0F4D8BA9}" srcOrd="1" destOrd="0" presId="urn:microsoft.com/office/officeart/2018/5/layout/IconCircleLabelList"/>
    <dgm:cxn modelId="{3064DCF2-9C6E-4A47-8E5E-3D1D684F5DEF}" type="presParOf" srcId="{6925ADE8-A7C6-44D4-9149-4FF402284726}" destId="{CDDB3622-C9B2-4D5B-AFA0-408A607B0AC2}" srcOrd="2" destOrd="0" presId="urn:microsoft.com/office/officeart/2018/5/layout/IconCircleLabelList"/>
    <dgm:cxn modelId="{53AD9034-77A2-4B81-ADB4-E63BEA85D542}" type="presParOf" srcId="{6925ADE8-A7C6-44D4-9149-4FF402284726}" destId="{77348F30-0B67-4C6E-AFF8-3C3F8FCF7B3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8AAD68-A7FA-45B8-BA65-E81E791389F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FFD5777-B299-42AA-9FA3-D03375453BFE}">
      <dgm:prSet/>
      <dgm:spPr/>
      <dgm:t>
        <a:bodyPr/>
        <a:lstStyle/>
        <a:p>
          <a:r>
            <a:rPr lang="en-US" dirty="0"/>
            <a:t>A. I like to eat bread with oranges for breakfast.</a:t>
          </a:r>
        </a:p>
      </dgm:t>
    </dgm:pt>
    <dgm:pt modelId="{15EE295A-FC4E-45F8-95BE-A09D28BC64FC}" type="parTrans" cxnId="{8BC61859-DE28-494B-A646-FEEB5FBC38E5}">
      <dgm:prSet/>
      <dgm:spPr/>
      <dgm:t>
        <a:bodyPr/>
        <a:lstStyle/>
        <a:p>
          <a:endParaRPr lang="en-US"/>
        </a:p>
      </dgm:t>
    </dgm:pt>
    <dgm:pt modelId="{971413C6-BF3E-4C6A-ABFD-8E6743332004}" type="sibTrans" cxnId="{8BC61859-DE28-494B-A646-FEEB5FBC38E5}">
      <dgm:prSet/>
      <dgm:spPr/>
      <dgm:t>
        <a:bodyPr/>
        <a:lstStyle/>
        <a:p>
          <a:endParaRPr lang="en-US"/>
        </a:p>
      </dgm:t>
    </dgm:pt>
    <dgm:pt modelId="{98464584-FC34-447F-956A-B1658D73A3B7}">
      <dgm:prSet/>
      <dgm:spPr/>
      <dgm:t>
        <a:bodyPr/>
        <a:lstStyle/>
        <a:p>
          <a:r>
            <a:rPr lang="en-US" dirty="0"/>
            <a:t>B. I usually eat bread with orange juice for lunch.</a:t>
          </a:r>
        </a:p>
      </dgm:t>
    </dgm:pt>
    <dgm:pt modelId="{0ECC8B59-795C-4C18-A0FF-3991B218B53C}" type="parTrans" cxnId="{C172AD36-4706-4FFF-A0A6-061EFA7F3555}">
      <dgm:prSet/>
      <dgm:spPr/>
      <dgm:t>
        <a:bodyPr/>
        <a:lstStyle/>
        <a:p>
          <a:endParaRPr lang="en-US"/>
        </a:p>
      </dgm:t>
    </dgm:pt>
    <dgm:pt modelId="{1800FD7D-12AD-4A07-B5AC-675C9C434133}" type="sibTrans" cxnId="{C172AD36-4706-4FFF-A0A6-061EFA7F3555}">
      <dgm:prSet/>
      <dgm:spPr/>
      <dgm:t>
        <a:bodyPr/>
        <a:lstStyle/>
        <a:p>
          <a:endParaRPr lang="en-US"/>
        </a:p>
      </dgm:t>
    </dgm:pt>
    <dgm:pt modelId="{15BA5901-B938-492F-8A02-316B4B43595B}">
      <dgm:prSet/>
      <dgm:spPr/>
      <dgm:t>
        <a:bodyPr/>
        <a:lstStyle/>
        <a:p>
          <a:r>
            <a:rPr lang="en-US" dirty="0"/>
            <a:t>C. I usually eat bread with orange juice for breakfast.</a:t>
          </a:r>
        </a:p>
      </dgm:t>
    </dgm:pt>
    <dgm:pt modelId="{1C8136D1-B104-45E9-B3DD-A9442ECE6B9D}" type="parTrans" cxnId="{CE86D3E1-D2A2-4AC7-BC8B-BE77C4BAACA7}">
      <dgm:prSet/>
      <dgm:spPr/>
      <dgm:t>
        <a:bodyPr/>
        <a:lstStyle/>
        <a:p>
          <a:endParaRPr lang="en-US"/>
        </a:p>
      </dgm:t>
    </dgm:pt>
    <dgm:pt modelId="{16FC7DE5-8A42-44D9-94B4-D0D8754CED7F}" type="sibTrans" cxnId="{CE86D3E1-D2A2-4AC7-BC8B-BE77C4BAACA7}">
      <dgm:prSet/>
      <dgm:spPr/>
      <dgm:t>
        <a:bodyPr/>
        <a:lstStyle/>
        <a:p>
          <a:endParaRPr lang="en-US"/>
        </a:p>
      </dgm:t>
    </dgm:pt>
    <dgm:pt modelId="{27CEB451-E77F-4C31-9ECB-E2736F45D6F2}" type="pres">
      <dgm:prSet presAssocID="{A68AAD68-A7FA-45B8-BA65-E81E791389F5}" presName="root" presStyleCnt="0">
        <dgm:presLayoutVars>
          <dgm:dir/>
          <dgm:resizeHandles val="exact"/>
        </dgm:presLayoutVars>
      </dgm:prSet>
      <dgm:spPr/>
    </dgm:pt>
    <dgm:pt modelId="{7D9F970F-8910-4A1A-95EB-9EF965B18E47}" type="pres">
      <dgm:prSet presAssocID="{AFFD5777-B299-42AA-9FA3-D03375453BFE}" presName="compNode" presStyleCnt="0"/>
      <dgm:spPr/>
    </dgm:pt>
    <dgm:pt modelId="{CE2FEB10-166D-4581-B8AF-770F552DE334}" type="pres">
      <dgm:prSet presAssocID="{AFFD5777-B299-42AA-9FA3-D03375453BFE}" presName="bgRect" presStyleLbl="bgShp" presStyleIdx="0" presStyleCnt="3"/>
      <dgm:spPr/>
    </dgm:pt>
    <dgm:pt modelId="{A7CBF6D9-DE6A-4A75-8165-C5C84D28C7A0}" type="pres">
      <dgm:prSet presAssocID="{AFFD5777-B299-42AA-9FA3-D03375453BF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45430637-6A94-4603-8D53-204E12C2D2AC}" type="pres">
      <dgm:prSet presAssocID="{AFFD5777-B299-42AA-9FA3-D03375453BFE}" presName="spaceRect" presStyleCnt="0"/>
      <dgm:spPr/>
    </dgm:pt>
    <dgm:pt modelId="{C9E3035E-4BAA-48FF-B801-331090FEA2AF}" type="pres">
      <dgm:prSet presAssocID="{AFFD5777-B299-42AA-9FA3-D03375453BFE}" presName="parTx" presStyleLbl="revTx" presStyleIdx="0" presStyleCnt="3">
        <dgm:presLayoutVars>
          <dgm:chMax val="0"/>
          <dgm:chPref val="0"/>
        </dgm:presLayoutVars>
      </dgm:prSet>
      <dgm:spPr/>
    </dgm:pt>
    <dgm:pt modelId="{69BEAD08-4A9B-4422-8849-8CA270936CA5}" type="pres">
      <dgm:prSet presAssocID="{971413C6-BF3E-4C6A-ABFD-8E6743332004}" presName="sibTrans" presStyleCnt="0"/>
      <dgm:spPr/>
    </dgm:pt>
    <dgm:pt modelId="{E2156F43-0DB9-4715-BFF4-081C513DFFBE}" type="pres">
      <dgm:prSet presAssocID="{98464584-FC34-447F-956A-B1658D73A3B7}" presName="compNode" presStyleCnt="0"/>
      <dgm:spPr/>
    </dgm:pt>
    <dgm:pt modelId="{F3CD3816-3C2B-455D-A54A-70B19BCAAFCF}" type="pres">
      <dgm:prSet presAssocID="{98464584-FC34-447F-956A-B1658D73A3B7}" presName="bgRect" presStyleLbl="bgShp" presStyleIdx="1" presStyleCnt="3"/>
      <dgm:spPr/>
    </dgm:pt>
    <dgm:pt modelId="{590D0BF5-B904-4ECB-8EC6-32B02FA7D750}" type="pres">
      <dgm:prSet presAssocID="{98464584-FC34-447F-956A-B1658D73A3B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Setting"/>
        </a:ext>
      </dgm:extLst>
    </dgm:pt>
    <dgm:pt modelId="{A21E071C-BB53-4D8D-97E2-D6AEB04D4D90}" type="pres">
      <dgm:prSet presAssocID="{98464584-FC34-447F-956A-B1658D73A3B7}" presName="spaceRect" presStyleCnt="0"/>
      <dgm:spPr/>
    </dgm:pt>
    <dgm:pt modelId="{956CDD59-D2E9-4A56-92F2-44D10B6C13C5}" type="pres">
      <dgm:prSet presAssocID="{98464584-FC34-447F-956A-B1658D73A3B7}" presName="parTx" presStyleLbl="revTx" presStyleIdx="1" presStyleCnt="3">
        <dgm:presLayoutVars>
          <dgm:chMax val="0"/>
          <dgm:chPref val="0"/>
        </dgm:presLayoutVars>
      </dgm:prSet>
      <dgm:spPr/>
    </dgm:pt>
    <dgm:pt modelId="{905D13D8-2CBA-4DD7-B9CB-4B2B114BC9BD}" type="pres">
      <dgm:prSet presAssocID="{1800FD7D-12AD-4A07-B5AC-675C9C434133}" presName="sibTrans" presStyleCnt="0"/>
      <dgm:spPr/>
    </dgm:pt>
    <dgm:pt modelId="{EC9194DC-10CD-404F-82E0-9E8A5007E4D4}" type="pres">
      <dgm:prSet presAssocID="{15BA5901-B938-492F-8A02-316B4B43595B}" presName="compNode" presStyleCnt="0"/>
      <dgm:spPr/>
    </dgm:pt>
    <dgm:pt modelId="{EE37150F-5138-480C-A4DA-33B39941BC29}" type="pres">
      <dgm:prSet presAssocID="{15BA5901-B938-492F-8A02-316B4B43595B}" presName="bgRect" presStyleLbl="bgShp" presStyleIdx="2" presStyleCnt="3"/>
      <dgm:spPr/>
    </dgm:pt>
    <dgm:pt modelId="{31B09583-90E7-4ACF-AD1C-B5C2ADBA5CEB}" type="pres">
      <dgm:prSet presAssocID="{15BA5901-B938-492F-8A02-316B4B43595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oked Turkey"/>
        </a:ext>
      </dgm:extLst>
    </dgm:pt>
    <dgm:pt modelId="{2F1A35FE-4F9E-4CA1-B154-ADC7F1ABACD3}" type="pres">
      <dgm:prSet presAssocID="{15BA5901-B938-492F-8A02-316B4B43595B}" presName="spaceRect" presStyleCnt="0"/>
      <dgm:spPr/>
    </dgm:pt>
    <dgm:pt modelId="{DC6CDB1B-EC44-4DB2-9638-7E9D67B10FB8}" type="pres">
      <dgm:prSet presAssocID="{15BA5901-B938-492F-8A02-316B4B43595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172AD36-4706-4FFF-A0A6-061EFA7F3555}" srcId="{A68AAD68-A7FA-45B8-BA65-E81E791389F5}" destId="{98464584-FC34-447F-956A-B1658D73A3B7}" srcOrd="1" destOrd="0" parTransId="{0ECC8B59-795C-4C18-A0FF-3991B218B53C}" sibTransId="{1800FD7D-12AD-4A07-B5AC-675C9C434133}"/>
    <dgm:cxn modelId="{5C25AD3D-63EB-43BD-A72F-FCB4FF54DB06}" type="presOf" srcId="{15BA5901-B938-492F-8A02-316B4B43595B}" destId="{DC6CDB1B-EC44-4DB2-9638-7E9D67B10FB8}" srcOrd="0" destOrd="0" presId="urn:microsoft.com/office/officeart/2018/2/layout/IconVerticalSolidList"/>
    <dgm:cxn modelId="{8BC61859-DE28-494B-A646-FEEB5FBC38E5}" srcId="{A68AAD68-A7FA-45B8-BA65-E81E791389F5}" destId="{AFFD5777-B299-42AA-9FA3-D03375453BFE}" srcOrd="0" destOrd="0" parTransId="{15EE295A-FC4E-45F8-95BE-A09D28BC64FC}" sibTransId="{971413C6-BF3E-4C6A-ABFD-8E6743332004}"/>
    <dgm:cxn modelId="{D8E67997-9B42-4F0D-9945-50E195AE94B4}" type="presOf" srcId="{A68AAD68-A7FA-45B8-BA65-E81E791389F5}" destId="{27CEB451-E77F-4C31-9ECB-E2736F45D6F2}" srcOrd="0" destOrd="0" presId="urn:microsoft.com/office/officeart/2018/2/layout/IconVerticalSolidList"/>
    <dgm:cxn modelId="{D44BDCA9-E1DA-4512-8F12-D3DB9C9EC83C}" type="presOf" srcId="{AFFD5777-B299-42AA-9FA3-D03375453BFE}" destId="{C9E3035E-4BAA-48FF-B801-331090FEA2AF}" srcOrd="0" destOrd="0" presId="urn:microsoft.com/office/officeart/2018/2/layout/IconVerticalSolidList"/>
    <dgm:cxn modelId="{50694FD7-1D9B-4ECE-9F35-E46190F4A312}" type="presOf" srcId="{98464584-FC34-447F-956A-B1658D73A3B7}" destId="{956CDD59-D2E9-4A56-92F2-44D10B6C13C5}" srcOrd="0" destOrd="0" presId="urn:microsoft.com/office/officeart/2018/2/layout/IconVerticalSolidList"/>
    <dgm:cxn modelId="{CE86D3E1-D2A2-4AC7-BC8B-BE77C4BAACA7}" srcId="{A68AAD68-A7FA-45B8-BA65-E81E791389F5}" destId="{15BA5901-B938-492F-8A02-316B4B43595B}" srcOrd="2" destOrd="0" parTransId="{1C8136D1-B104-45E9-B3DD-A9442ECE6B9D}" sibTransId="{16FC7DE5-8A42-44D9-94B4-D0D8754CED7F}"/>
    <dgm:cxn modelId="{93704222-686D-410E-A5D9-18DB6D8A165E}" type="presParOf" srcId="{27CEB451-E77F-4C31-9ECB-E2736F45D6F2}" destId="{7D9F970F-8910-4A1A-95EB-9EF965B18E47}" srcOrd="0" destOrd="0" presId="urn:microsoft.com/office/officeart/2018/2/layout/IconVerticalSolidList"/>
    <dgm:cxn modelId="{1E9CDFB3-3880-429D-888C-96A7B79C5A59}" type="presParOf" srcId="{7D9F970F-8910-4A1A-95EB-9EF965B18E47}" destId="{CE2FEB10-166D-4581-B8AF-770F552DE334}" srcOrd="0" destOrd="0" presId="urn:microsoft.com/office/officeart/2018/2/layout/IconVerticalSolidList"/>
    <dgm:cxn modelId="{14F2CFA9-35CB-438A-9D55-2615846F3B4F}" type="presParOf" srcId="{7D9F970F-8910-4A1A-95EB-9EF965B18E47}" destId="{A7CBF6D9-DE6A-4A75-8165-C5C84D28C7A0}" srcOrd="1" destOrd="0" presId="urn:microsoft.com/office/officeart/2018/2/layout/IconVerticalSolidList"/>
    <dgm:cxn modelId="{9B572A23-02C9-4371-AA0A-DE0A5E822D2C}" type="presParOf" srcId="{7D9F970F-8910-4A1A-95EB-9EF965B18E47}" destId="{45430637-6A94-4603-8D53-204E12C2D2AC}" srcOrd="2" destOrd="0" presId="urn:microsoft.com/office/officeart/2018/2/layout/IconVerticalSolidList"/>
    <dgm:cxn modelId="{9C1F9121-E18D-4A03-A76D-A6936D2DBA26}" type="presParOf" srcId="{7D9F970F-8910-4A1A-95EB-9EF965B18E47}" destId="{C9E3035E-4BAA-48FF-B801-331090FEA2AF}" srcOrd="3" destOrd="0" presId="urn:microsoft.com/office/officeart/2018/2/layout/IconVerticalSolidList"/>
    <dgm:cxn modelId="{BCB6DCB9-8F10-45D5-ACBA-51288CF42ABA}" type="presParOf" srcId="{27CEB451-E77F-4C31-9ECB-E2736F45D6F2}" destId="{69BEAD08-4A9B-4422-8849-8CA270936CA5}" srcOrd="1" destOrd="0" presId="urn:microsoft.com/office/officeart/2018/2/layout/IconVerticalSolidList"/>
    <dgm:cxn modelId="{F335BCCF-1534-4160-AE32-ADA4896FA616}" type="presParOf" srcId="{27CEB451-E77F-4C31-9ECB-E2736F45D6F2}" destId="{E2156F43-0DB9-4715-BFF4-081C513DFFBE}" srcOrd="2" destOrd="0" presId="urn:microsoft.com/office/officeart/2018/2/layout/IconVerticalSolidList"/>
    <dgm:cxn modelId="{AD3485FF-12B2-4EE4-81C6-12409EB48C52}" type="presParOf" srcId="{E2156F43-0DB9-4715-BFF4-081C513DFFBE}" destId="{F3CD3816-3C2B-455D-A54A-70B19BCAAFCF}" srcOrd="0" destOrd="0" presId="urn:microsoft.com/office/officeart/2018/2/layout/IconVerticalSolidList"/>
    <dgm:cxn modelId="{2C57CD7E-4963-49D5-9328-D5C971460F76}" type="presParOf" srcId="{E2156F43-0DB9-4715-BFF4-081C513DFFBE}" destId="{590D0BF5-B904-4ECB-8EC6-32B02FA7D750}" srcOrd="1" destOrd="0" presId="urn:microsoft.com/office/officeart/2018/2/layout/IconVerticalSolidList"/>
    <dgm:cxn modelId="{AA3D1339-FFB9-4694-BBF4-C25409C82329}" type="presParOf" srcId="{E2156F43-0DB9-4715-BFF4-081C513DFFBE}" destId="{A21E071C-BB53-4D8D-97E2-D6AEB04D4D90}" srcOrd="2" destOrd="0" presId="urn:microsoft.com/office/officeart/2018/2/layout/IconVerticalSolidList"/>
    <dgm:cxn modelId="{A9B9DD81-65C6-4B09-9B89-C25412E0CA11}" type="presParOf" srcId="{E2156F43-0DB9-4715-BFF4-081C513DFFBE}" destId="{956CDD59-D2E9-4A56-92F2-44D10B6C13C5}" srcOrd="3" destOrd="0" presId="urn:microsoft.com/office/officeart/2018/2/layout/IconVerticalSolidList"/>
    <dgm:cxn modelId="{06E57FD5-E8AC-4DF5-A368-A6E91FFDB942}" type="presParOf" srcId="{27CEB451-E77F-4C31-9ECB-E2736F45D6F2}" destId="{905D13D8-2CBA-4DD7-B9CB-4B2B114BC9BD}" srcOrd="3" destOrd="0" presId="urn:microsoft.com/office/officeart/2018/2/layout/IconVerticalSolidList"/>
    <dgm:cxn modelId="{D05248D7-7361-4DD2-80DD-99CC3E5CF822}" type="presParOf" srcId="{27CEB451-E77F-4C31-9ECB-E2736F45D6F2}" destId="{EC9194DC-10CD-404F-82E0-9E8A5007E4D4}" srcOrd="4" destOrd="0" presId="urn:microsoft.com/office/officeart/2018/2/layout/IconVerticalSolidList"/>
    <dgm:cxn modelId="{01ED5547-3121-45A9-9077-207116598B19}" type="presParOf" srcId="{EC9194DC-10CD-404F-82E0-9E8A5007E4D4}" destId="{EE37150F-5138-480C-A4DA-33B39941BC29}" srcOrd="0" destOrd="0" presId="urn:microsoft.com/office/officeart/2018/2/layout/IconVerticalSolidList"/>
    <dgm:cxn modelId="{4C02E9AB-47E6-4F45-BF45-06BAFF1E587A}" type="presParOf" srcId="{EC9194DC-10CD-404F-82E0-9E8A5007E4D4}" destId="{31B09583-90E7-4ACF-AD1C-B5C2ADBA5CEB}" srcOrd="1" destOrd="0" presId="urn:microsoft.com/office/officeart/2018/2/layout/IconVerticalSolidList"/>
    <dgm:cxn modelId="{9B10F144-27A3-4218-84E1-145113C80DB0}" type="presParOf" srcId="{EC9194DC-10CD-404F-82E0-9E8A5007E4D4}" destId="{2F1A35FE-4F9E-4CA1-B154-ADC7F1ABACD3}" srcOrd="2" destOrd="0" presId="urn:microsoft.com/office/officeart/2018/2/layout/IconVerticalSolidList"/>
    <dgm:cxn modelId="{0D882BF6-599C-4BCF-B158-23F3D2440088}" type="presParOf" srcId="{EC9194DC-10CD-404F-82E0-9E8A5007E4D4}" destId="{DC6CDB1B-EC44-4DB2-9638-7E9D67B10F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83A19C-5352-4FCD-9747-01F09417CF8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6A1A09B-185C-4F9A-95DB-BDF316923BA1}">
      <dgm:prSet/>
      <dgm:spPr/>
      <dgm:t>
        <a:bodyPr/>
        <a:lstStyle/>
        <a:p>
          <a:r>
            <a:rPr lang="en-US" dirty="0"/>
            <a:t>A. I usually have a snack at 12:10pm.</a:t>
          </a:r>
        </a:p>
      </dgm:t>
    </dgm:pt>
    <dgm:pt modelId="{8F2983AE-3B75-4FFA-9757-D27D185AEB22}" type="parTrans" cxnId="{2327FDBB-F878-4569-9C66-16A96DC78DB3}">
      <dgm:prSet/>
      <dgm:spPr/>
      <dgm:t>
        <a:bodyPr/>
        <a:lstStyle/>
        <a:p>
          <a:endParaRPr lang="en-US"/>
        </a:p>
      </dgm:t>
    </dgm:pt>
    <dgm:pt modelId="{C22EC53A-E2A2-44EF-AD5A-B5796632690F}" type="sibTrans" cxnId="{2327FDBB-F878-4569-9C66-16A96DC78DB3}">
      <dgm:prSet/>
      <dgm:spPr/>
      <dgm:t>
        <a:bodyPr/>
        <a:lstStyle/>
        <a:p>
          <a:endParaRPr lang="en-US"/>
        </a:p>
      </dgm:t>
    </dgm:pt>
    <dgm:pt modelId="{C5207C03-A120-4A12-9EB1-2F0E37540666}">
      <dgm:prSet/>
      <dgm:spPr/>
      <dgm:t>
        <a:bodyPr/>
        <a:lstStyle/>
        <a:p>
          <a:r>
            <a:rPr lang="en-US" dirty="0"/>
            <a:t>B. I usually eat lunch at 12:10pm.</a:t>
          </a:r>
        </a:p>
      </dgm:t>
    </dgm:pt>
    <dgm:pt modelId="{6FC4D237-1C97-4621-90BC-08F244B19195}" type="parTrans" cxnId="{9031488E-96F1-4A2C-819A-FF223228C9E0}">
      <dgm:prSet/>
      <dgm:spPr/>
      <dgm:t>
        <a:bodyPr/>
        <a:lstStyle/>
        <a:p>
          <a:endParaRPr lang="en-US"/>
        </a:p>
      </dgm:t>
    </dgm:pt>
    <dgm:pt modelId="{0FAE5E73-152E-4C17-ADAF-8CC97CB63C83}" type="sibTrans" cxnId="{9031488E-96F1-4A2C-819A-FF223228C9E0}">
      <dgm:prSet/>
      <dgm:spPr/>
      <dgm:t>
        <a:bodyPr/>
        <a:lstStyle/>
        <a:p>
          <a:endParaRPr lang="en-US"/>
        </a:p>
      </dgm:t>
    </dgm:pt>
    <dgm:pt modelId="{E6FF00AB-13C8-4AEB-95AB-98963CD72152}">
      <dgm:prSet/>
      <dgm:spPr/>
      <dgm:t>
        <a:bodyPr/>
        <a:lstStyle/>
        <a:p>
          <a:r>
            <a:rPr lang="en-US" dirty="0"/>
            <a:t>C. I usually eat lunch at 2:10pm.</a:t>
          </a:r>
        </a:p>
      </dgm:t>
    </dgm:pt>
    <dgm:pt modelId="{20DE7AAE-3BC4-4186-A279-8D18D3B24B6F}" type="parTrans" cxnId="{CEF128A2-4947-4422-B6DF-322E06B6EDF7}">
      <dgm:prSet/>
      <dgm:spPr/>
      <dgm:t>
        <a:bodyPr/>
        <a:lstStyle/>
        <a:p>
          <a:endParaRPr lang="en-US"/>
        </a:p>
      </dgm:t>
    </dgm:pt>
    <dgm:pt modelId="{00C07FB0-9107-42B8-9B93-2A1B545EA94A}" type="sibTrans" cxnId="{CEF128A2-4947-4422-B6DF-322E06B6EDF7}">
      <dgm:prSet/>
      <dgm:spPr/>
      <dgm:t>
        <a:bodyPr/>
        <a:lstStyle/>
        <a:p>
          <a:endParaRPr lang="en-US"/>
        </a:p>
      </dgm:t>
    </dgm:pt>
    <dgm:pt modelId="{FB1F00FB-C8C8-46BC-B9CF-74ACDA8789F2}" type="pres">
      <dgm:prSet presAssocID="{B383A19C-5352-4FCD-9747-01F09417CF8F}" presName="root" presStyleCnt="0">
        <dgm:presLayoutVars>
          <dgm:dir/>
          <dgm:resizeHandles val="exact"/>
        </dgm:presLayoutVars>
      </dgm:prSet>
      <dgm:spPr/>
    </dgm:pt>
    <dgm:pt modelId="{24CFFD11-BD1D-4BEC-8988-DEA30EFBF723}" type="pres">
      <dgm:prSet presAssocID="{E6A1A09B-185C-4F9A-95DB-BDF316923BA1}" presName="compNode" presStyleCnt="0"/>
      <dgm:spPr/>
    </dgm:pt>
    <dgm:pt modelId="{C9B9959B-B74E-47F6-94DF-6B4E79A66707}" type="pres">
      <dgm:prSet presAssocID="{E6A1A09B-185C-4F9A-95DB-BDF316923BA1}" presName="bgRect" presStyleLbl="bgShp" presStyleIdx="0" presStyleCnt="3"/>
      <dgm:spPr/>
    </dgm:pt>
    <dgm:pt modelId="{A3F29FED-2787-493C-8E21-696D2D9C42F8}" type="pres">
      <dgm:prSet presAssocID="{E6A1A09B-185C-4F9A-95DB-BDF316923BA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mpagne Glasses"/>
        </a:ext>
      </dgm:extLst>
    </dgm:pt>
    <dgm:pt modelId="{C0ECB311-768C-491F-964D-57ABEE567995}" type="pres">
      <dgm:prSet presAssocID="{E6A1A09B-185C-4F9A-95DB-BDF316923BA1}" presName="spaceRect" presStyleCnt="0"/>
      <dgm:spPr/>
    </dgm:pt>
    <dgm:pt modelId="{4C98C795-7BFA-4317-9881-0EE97C4BB196}" type="pres">
      <dgm:prSet presAssocID="{E6A1A09B-185C-4F9A-95DB-BDF316923BA1}" presName="parTx" presStyleLbl="revTx" presStyleIdx="0" presStyleCnt="3">
        <dgm:presLayoutVars>
          <dgm:chMax val="0"/>
          <dgm:chPref val="0"/>
        </dgm:presLayoutVars>
      </dgm:prSet>
      <dgm:spPr/>
    </dgm:pt>
    <dgm:pt modelId="{BBEFF499-E1B6-4803-8EF9-95426042DE57}" type="pres">
      <dgm:prSet presAssocID="{C22EC53A-E2A2-44EF-AD5A-B5796632690F}" presName="sibTrans" presStyleCnt="0"/>
      <dgm:spPr/>
    </dgm:pt>
    <dgm:pt modelId="{3F1D7D5D-B757-4C30-8999-9856E528BD7A}" type="pres">
      <dgm:prSet presAssocID="{C5207C03-A120-4A12-9EB1-2F0E37540666}" presName="compNode" presStyleCnt="0"/>
      <dgm:spPr/>
    </dgm:pt>
    <dgm:pt modelId="{2831298E-0386-479B-A96C-58B5FD9FEB11}" type="pres">
      <dgm:prSet presAssocID="{C5207C03-A120-4A12-9EB1-2F0E37540666}" presName="bgRect" presStyleLbl="bgShp" presStyleIdx="1" presStyleCnt="3"/>
      <dgm:spPr/>
    </dgm:pt>
    <dgm:pt modelId="{A27E8867-0034-49A5-BE54-3B2B107E32D3}" type="pres">
      <dgm:prSet presAssocID="{C5207C03-A120-4A12-9EB1-2F0E3754066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vocado"/>
        </a:ext>
      </dgm:extLst>
    </dgm:pt>
    <dgm:pt modelId="{BEE1EFAC-CE12-4E78-86D5-99FD43AE82F7}" type="pres">
      <dgm:prSet presAssocID="{C5207C03-A120-4A12-9EB1-2F0E37540666}" presName="spaceRect" presStyleCnt="0"/>
      <dgm:spPr/>
    </dgm:pt>
    <dgm:pt modelId="{EB889275-D995-48B6-863D-A93580E3C36D}" type="pres">
      <dgm:prSet presAssocID="{C5207C03-A120-4A12-9EB1-2F0E37540666}" presName="parTx" presStyleLbl="revTx" presStyleIdx="1" presStyleCnt="3">
        <dgm:presLayoutVars>
          <dgm:chMax val="0"/>
          <dgm:chPref val="0"/>
        </dgm:presLayoutVars>
      </dgm:prSet>
      <dgm:spPr/>
    </dgm:pt>
    <dgm:pt modelId="{5CF3549F-28D2-4795-A213-1A43E53F4EE0}" type="pres">
      <dgm:prSet presAssocID="{0FAE5E73-152E-4C17-ADAF-8CC97CB63C83}" presName="sibTrans" presStyleCnt="0"/>
      <dgm:spPr/>
    </dgm:pt>
    <dgm:pt modelId="{C49CE6F6-6376-433B-9272-C9380D89453C}" type="pres">
      <dgm:prSet presAssocID="{E6FF00AB-13C8-4AEB-95AB-98963CD72152}" presName="compNode" presStyleCnt="0"/>
      <dgm:spPr/>
    </dgm:pt>
    <dgm:pt modelId="{08534762-A255-488F-B30A-A9781DABB76A}" type="pres">
      <dgm:prSet presAssocID="{E6FF00AB-13C8-4AEB-95AB-98963CD72152}" presName="bgRect" presStyleLbl="bgShp" presStyleIdx="2" presStyleCnt="3"/>
      <dgm:spPr/>
    </dgm:pt>
    <dgm:pt modelId="{6AEA2035-FFBC-4242-89C6-61825F5309BC}" type="pres">
      <dgm:prSet presAssocID="{E6FF00AB-13C8-4AEB-95AB-98963CD7215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pes"/>
        </a:ext>
      </dgm:extLst>
    </dgm:pt>
    <dgm:pt modelId="{E50FCA55-6D89-4E85-B786-EBEF98450350}" type="pres">
      <dgm:prSet presAssocID="{E6FF00AB-13C8-4AEB-95AB-98963CD72152}" presName="spaceRect" presStyleCnt="0"/>
      <dgm:spPr/>
    </dgm:pt>
    <dgm:pt modelId="{9D64215A-9A8E-446F-8013-506536EFC447}" type="pres">
      <dgm:prSet presAssocID="{E6FF00AB-13C8-4AEB-95AB-98963CD7215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7FD453B-5583-4791-A8B6-7466DFB7916A}" type="presOf" srcId="{C5207C03-A120-4A12-9EB1-2F0E37540666}" destId="{EB889275-D995-48B6-863D-A93580E3C36D}" srcOrd="0" destOrd="0" presId="urn:microsoft.com/office/officeart/2018/2/layout/IconVerticalSolidList"/>
    <dgm:cxn modelId="{7A95225A-38D8-4801-BC6F-391D04D4D7C3}" type="presOf" srcId="{E6FF00AB-13C8-4AEB-95AB-98963CD72152}" destId="{9D64215A-9A8E-446F-8013-506536EFC447}" srcOrd="0" destOrd="0" presId="urn:microsoft.com/office/officeart/2018/2/layout/IconVerticalSolidList"/>
    <dgm:cxn modelId="{9031488E-96F1-4A2C-819A-FF223228C9E0}" srcId="{B383A19C-5352-4FCD-9747-01F09417CF8F}" destId="{C5207C03-A120-4A12-9EB1-2F0E37540666}" srcOrd="1" destOrd="0" parTransId="{6FC4D237-1C97-4621-90BC-08F244B19195}" sibTransId="{0FAE5E73-152E-4C17-ADAF-8CC97CB63C83}"/>
    <dgm:cxn modelId="{CEF128A2-4947-4422-B6DF-322E06B6EDF7}" srcId="{B383A19C-5352-4FCD-9747-01F09417CF8F}" destId="{E6FF00AB-13C8-4AEB-95AB-98963CD72152}" srcOrd="2" destOrd="0" parTransId="{20DE7AAE-3BC4-4186-A279-8D18D3B24B6F}" sibTransId="{00C07FB0-9107-42B8-9B93-2A1B545EA94A}"/>
    <dgm:cxn modelId="{9FD4B9B1-E068-4966-AA81-85B61E904B73}" type="presOf" srcId="{E6A1A09B-185C-4F9A-95DB-BDF316923BA1}" destId="{4C98C795-7BFA-4317-9881-0EE97C4BB196}" srcOrd="0" destOrd="0" presId="urn:microsoft.com/office/officeart/2018/2/layout/IconVerticalSolidList"/>
    <dgm:cxn modelId="{2327FDBB-F878-4569-9C66-16A96DC78DB3}" srcId="{B383A19C-5352-4FCD-9747-01F09417CF8F}" destId="{E6A1A09B-185C-4F9A-95DB-BDF316923BA1}" srcOrd="0" destOrd="0" parTransId="{8F2983AE-3B75-4FFA-9757-D27D185AEB22}" sibTransId="{C22EC53A-E2A2-44EF-AD5A-B5796632690F}"/>
    <dgm:cxn modelId="{21B30FDF-7A38-474B-8164-6A607B5BBAE1}" type="presOf" srcId="{B383A19C-5352-4FCD-9747-01F09417CF8F}" destId="{FB1F00FB-C8C8-46BC-B9CF-74ACDA8789F2}" srcOrd="0" destOrd="0" presId="urn:microsoft.com/office/officeart/2018/2/layout/IconVerticalSolidList"/>
    <dgm:cxn modelId="{1B11AC35-7838-409B-BB09-652D4AA546E5}" type="presParOf" srcId="{FB1F00FB-C8C8-46BC-B9CF-74ACDA8789F2}" destId="{24CFFD11-BD1D-4BEC-8988-DEA30EFBF723}" srcOrd="0" destOrd="0" presId="urn:microsoft.com/office/officeart/2018/2/layout/IconVerticalSolidList"/>
    <dgm:cxn modelId="{3ADB65D7-5250-4B56-8A83-03AC9A39C426}" type="presParOf" srcId="{24CFFD11-BD1D-4BEC-8988-DEA30EFBF723}" destId="{C9B9959B-B74E-47F6-94DF-6B4E79A66707}" srcOrd="0" destOrd="0" presId="urn:microsoft.com/office/officeart/2018/2/layout/IconVerticalSolidList"/>
    <dgm:cxn modelId="{85389F9A-5E6B-4D8F-92DC-679C43148711}" type="presParOf" srcId="{24CFFD11-BD1D-4BEC-8988-DEA30EFBF723}" destId="{A3F29FED-2787-493C-8E21-696D2D9C42F8}" srcOrd="1" destOrd="0" presId="urn:microsoft.com/office/officeart/2018/2/layout/IconVerticalSolidList"/>
    <dgm:cxn modelId="{0AF6CED7-030B-4F22-8356-7E8A496AF911}" type="presParOf" srcId="{24CFFD11-BD1D-4BEC-8988-DEA30EFBF723}" destId="{C0ECB311-768C-491F-964D-57ABEE567995}" srcOrd="2" destOrd="0" presId="urn:microsoft.com/office/officeart/2018/2/layout/IconVerticalSolidList"/>
    <dgm:cxn modelId="{11F962D1-B7B8-41FB-BF10-405B0F3D6776}" type="presParOf" srcId="{24CFFD11-BD1D-4BEC-8988-DEA30EFBF723}" destId="{4C98C795-7BFA-4317-9881-0EE97C4BB196}" srcOrd="3" destOrd="0" presId="urn:microsoft.com/office/officeart/2018/2/layout/IconVerticalSolidList"/>
    <dgm:cxn modelId="{87A9EE8E-EE9A-4FE0-86B2-4EC5C7590B89}" type="presParOf" srcId="{FB1F00FB-C8C8-46BC-B9CF-74ACDA8789F2}" destId="{BBEFF499-E1B6-4803-8EF9-95426042DE57}" srcOrd="1" destOrd="0" presId="urn:microsoft.com/office/officeart/2018/2/layout/IconVerticalSolidList"/>
    <dgm:cxn modelId="{82D9EDAF-3C9D-40B5-89A9-47001AD009C5}" type="presParOf" srcId="{FB1F00FB-C8C8-46BC-B9CF-74ACDA8789F2}" destId="{3F1D7D5D-B757-4C30-8999-9856E528BD7A}" srcOrd="2" destOrd="0" presId="urn:microsoft.com/office/officeart/2018/2/layout/IconVerticalSolidList"/>
    <dgm:cxn modelId="{A9F9DB80-B6F0-44E2-B4BC-968353DB6A9A}" type="presParOf" srcId="{3F1D7D5D-B757-4C30-8999-9856E528BD7A}" destId="{2831298E-0386-479B-A96C-58B5FD9FEB11}" srcOrd="0" destOrd="0" presId="urn:microsoft.com/office/officeart/2018/2/layout/IconVerticalSolidList"/>
    <dgm:cxn modelId="{878444B9-55D5-4167-8BF7-5B879B72FA01}" type="presParOf" srcId="{3F1D7D5D-B757-4C30-8999-9856E528BD7A}" destId="{A27E8867-0034-49A5-BE54-3B2B107E32D3}" srcOrd="1" destOrd="0" presId="urn:microsoft.com/office/officeart/2018/2/layout/IconVerticalSolidList"/>
    <dgm:cxn modelId="{85DDBEB2-412D-4782-ABEA-E96161504E1E}" type="presParOf" srcId="{3F1D7D5D-B757-4C30-8999-9856E528BD7A}" destId="{BEE1EFAC-CE12-4E78-86D5-99FD43AE82F7}" srcOrd="2" destOrd="0" presId="urn:microsoft.com/office/officeart/2018/2/layout/IconVerticalSolidList"/>
    <dgm:cxn modelId="{A1155995-AC07-40C9-98A4-06E56259A111}" type="presParOf" srcId="{3F1D7D5D-B757-4C30-8999-9856E528BD7A}" destId="{EB889275-D995-48B6-863D-A93580E3C36D}" srcOrd="3" destOrd="0" presId="urn:microsoft.com/office/officeart/2018/2/layout/IconVerticalSolidList"/>
    <dgm:cxn modelId="{5C6971FF-23CA-4367-812A-6DF79571BF83}" type="presParOf" srcId="{FB1F00FB-C8C8-46BC-B9CF-74ACDA8789F2}" destId="{5CF3549F-28D2-4795-A213-1A43E53F4EE0}" srcOrd="3" destOrd="0" presId="urn:microsoft.com/office/officeart/2018/2/layout/IconVerticalSolidList"/>
    <dgm:cxn modelId="{AA397A9A-9B9C-4F1A-A47A-3B90E6F06869}" type="presParOf" srcId="{FB1F00FB-C8C8-46BC-B9CF-74ACDA8789F2}" destId="{C49CE6F6-6376-433B-9272-C9380D89453C}" srcOrd="4" destOrd="0" presId="urn:microsoft.com/office/officeart/2018/2/layout/IconVerticalSolidList"/>
    <dgm:cxn modelId="{28BFD4A6-0EAB-4F34-BD41-D017B7657ADD}" type="presParOf" srcId="{C49CE6F6-6376-433B-9272-C9380D89453C}" destId="{08534762-A255-488F-B30A-A9781DABB76A}" srcOrd="0" destOrd="0" presId="urn:microsoft.com/office/officeart/2018/2/layout/IconVerticalSolidList"/>
    <dgm:cxn modelId="{B49701B9-6E82-423A-AD97-674A3E6C9360}" type="presParOf" srcId="{C49CE6F6-6376-433B-9272-C9380D89453C}" destId="{6AEA2035-FFBC-4242-89C6-61825F5309BC}" srcOrd="1" destOrd="0" presId="urn:microsoft.com/office/officeart/2018/2/layout/IconVerticalSolidList"/>
    <dgm:cxn modelId="{D1547490-9F76-4A47-9056-7EB0DD7691C7}" type="presParOf" srcId="{C49CE6F6-6376-433B-9272-C9380D89453C}" destId="{E50FCA55-6D89-4E85-B786-EBEF98450350}" srcOrd="2" destOrd="0" presId="urn:microsoft.com/office/officeart/2018/2/layout/IconVerticalSolidList"/>
    <dgm:cxn modelId="{75193D84-74F4-40BB-865C-DE4FB2CD6F29}" type="presParOf" srcId="{C49CE6F6-6376-433B-9272-C9380D89453C}" destId="{9D64215A-9A8E-446F-8013-506536EFC4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4E6688-C1C1-4ABF-BF02-4C87B5EEA0A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3751D1F-2452-40A2-A784-562C9BE75820}">
      <dgm:prSet/>
      <dgm:spPr/>
      <dgm:t>
        <a:bodyPr/>
        <a:lstStyle/>
        <a:p>
          <a:r>
            <a:rPr lang="en-US" dirty="0"/>
            <a:t>A. I usually eat spaghetti for dinner.</a:t>
          </a:r>
        </a:p>
      </dgm:t>
    </dgm:pt>
    <dgm:pt modelId="{70AEB7EF-561A-4446-B1AD-14101EE0B7A0}" type="parTrans" cxnId="{F6881533-2FCC-4A92-A4F1-1863286415BF}">
      <dgm:prSet/>
      <dgm:spPr/>
      <dgm:t>
        <a:bodyPr/>
        <a:lstStyle/>
        <a:p>
          <a:endParaRPr lang="en-US"/>
        </a:p>
      </dgm:t>
    </dgm:pt>
    <dgm:pt modelId="{26976818-748C-4153-BADD-8C5BF246EF5A}" type="sibTrans" cxnId="{F6881533-2FCC-4A92-A4F1-1863286415BF}">
      <dgm:prSet/>
      <dgm:spPr/>
      <dgm:t>
        <a:bodyPr/>
        <a:lstStyle/>
        <a:p>
          <a:endParaRPr lang="en-US"/>
        </a:p>
      </dgm:t>
    </dgm:pt>
    <dgm:pt modelId="{2E246D8E-1BA8-49A3-84EC-10268E1340A9}">
      <dgm:prSet/>
      <dgm:spPr/>
      <dgm:t>
        <a:bodyPr/>
        <a:lstStyle/>
        <a:p>
          <a:r>
            <a:rPr lang="en-US" dirty="0"/>
            <a:t>B. I usually eat spaghetti for lunch.</a:t>
          </a:r>
        </a:p>
      </dgm:t>
    </dgm:pt>
    <dgm:pt modelId="{6C4F5B89-37D5-4FF3-AF50-A249F825B452}" type="parTrans" cxnId="{7AFB1114-E46B-434A-98CF-A0D1C3BCAD01}">
      <dgm:prSet/>
      <dgm:spPr/>
      <dgm:t>
        <a:bodyPr/>
        <a:lstStyle/>
        <a:p>
          <a:endParaRPr lang="en-US"/>
        </a:p>
      </dgm:t>
    </dgm:pt>
    <dgm:pt modelId="{0CA86BE9-8D91-4008-9E49-5CD8554E4589}" type="sibTrans" cxnId="{7AFB1114-E46B-434A-98CF-A0D1C3BCAD01}">
      <dgm:prSet/>
      <dgm:spPr/>
      <dgm:t>
        <a:bodyPr/>
        <a:lstStyle/>
        <a:p>
          <a:endParaRPr lang="en-US"/>
        </a:p>
      </dgm:t>
    </dgm:pt>
    <dgm:pt modelId="{A1BCC102-0FD0-45BF-9C5A-DF6561E19B70}">
      <dgm:prSet/>
      <dgm:spPr/>
      <dgm:t>
        <a:bodyPr/>
        <a:lstStyle/>
        <a:p>
          <a:r>
            <a:rPr lang="en-US" dirty="0"/>
            <a:t>C. I usually eat asparagus for dinner.</a:t>
          </a:r>
        </a:p>
      </dgm:t>
    </dgm:pt>
    <dgm:pt modelId="{3F73CC91-E2E0-438D-B923-FEC1ECF70123}" type="parTrans" cxnId="{CA67CD0B-B49B-4065-AA9E-C3627A84E5E7}">
      <dgm:prSet/>
      <dgm:spPr/>
      <dgm:t>
        <a:bodyPr/>
        <a:lstStyle/>
        <a:p>
          <a:endParaRPr lang="en-US"/>
        </a:p>
      </dgm:t>
    </dgm:pt>
    <dgm:pt modelId="{3C9082AE-719F-4BE7-890F-A3BD70D79CBD}" type="sibTrans" cxnId="{CA67CD0B-B49B-4065-AA9E-C3627A84E5E7}">
      <dgm:prSet/>
      <dgm:spPr/>
      <dgm:t>
        <a:bodyPr/>
        <a:lstStyle/>
        <a:p>
          <a:endParaRPr lang="en-US"/>
        </a:p>
      </dgm:t>
    </dgm:pt>
    <dgm:pt modelId="{EB5BB74B-FE7E-4355-809E-945160FEB54E}" type="pres">
      <dgm:prSet presAssocID="{A34E6688-C1C1-4ABF-BF02-4C87B5EEA0A1}" presName="root" presStyleCnt="0">
        <dgm:presLayoutVars>
          <dgm:dir/>
          <dgm:resizeHandles val="exact"/>
        </dgm:presLayoutVars>
      </dgm:prSet>
      <dgm:spPr/>
    </dgm:pt>
    <dgm:pt modelId="{3847BB90-43DF-4C95-B693-2C87B9DC3527}" type="pres">
      <dgm:prSet presAssocID="{E3751D1F-2452-40A2-A784-562C9BE75820}" presName="compNode" presStyleCnt="0"/>
      <dgm:spPr/>
    </dgm:pt>
    <dgm:pt modelId="{F97DAA01-95E2-49D4-AADC-5B10317091B4}" type="pres">
      <dgm:prSet presAssocID="{E3751D1F-2452-40A2-A784-562C9BE75820}" presName="bgRect" presStyleLbl="bgShp" presStyleIdx="0" presStyleCnt="3"/>
      <dgm:spPr/>
    </dgm:pt>
    <dgm:pt modelId="{38C6F514-F951-489A-9245-5A5A45B08D18}" type="pres">
      <dgm:prSet presAssocID="{E3751D1F-2452-40A2-A784-562C9BE7582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oked Turkey"/>
        </a:ext>
      </dgm:extLst>
    </dgm:pt>
    <dgm:pt modelId="{0230127B-D481-4858-A8EB-B530E89A0258}" type="pres">
      <dgm:prSet presAssocID="{E3751D1F-2452-40A2-A784-562C9BE75820}" presName="spaceRect" presStyleCnt="0"/>
      <dgm:spPr/>
    </dgm:pt>
    <dgm:pt modelId="{5F239777-F51A-4104-9DA1-FB92DCC23432}" type="pres">
      <dgm:prSet presAssocID="{E3751D1F-2452-40A2-A784-562C9BE75820}" presName="parTx" presStyleLbl="revTx" presStyleIdx="0" presStyleCnt="3">
        <dgm:presLayoutVars>
          <dgm:chMax val="0"/>
          <dgm:chPref val="0"/>
        </dgm:presLayoutVars>
      </dgm:prSet>
      <dgm:spPr/>
    </dgm:pt>
    <dgm:pt modelId="{1B53600A-7CC6-443A-BD1C-9A349D3810CE}" type="pres">
      <dgm:prSet presAssocID="{26976818-748C-4153-BADD-8C5BF246EF5A}" presName="sibTrans" presStyleCnt="0"/>
      <dgm:spPr/>
    </dgm:pt>
    <dgm:pt modelId="{36EA5177-DCF2-4D1C-82A9-02DCADCBD54C}" type="pres">
      <dgm:prSet presAssocID="{2E246D8E-1BA8-49A3-84EC-10268E1340A9}" presName="compNode" presStyleCnt="0"/>
      <dgm:spPr/>
    </dgm:pt>
    <dgm:pt modelId="{930378FD-901D-447E-BBF3-760010099493}" type="pres">
      <dgm:prSet presAssocID="{2E246D8E-1BA8-49A3-84EC-10268E1340A9}" presName="bgRect" presStyleLbl="bgShp" presStyleIdx="1" presStyleCnt="3"/>
      <dgm:spPr/>
    </dgm:pt>
    <dgm:pt modelId="{CB0DD241-5959-4726-A0B8-A1B5344DE4CE}" type="pres">
      <dgm:prSet presAssocID="{2E246D8E-1BA8-49A3-84EC-10268E1340A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Eating"/>
        </a:ext>
      </dgm:extLst>
    </dgm:pt>
    <dgm:pt modelId="{F299E5A4-A978-4620-8F38-460805C20EC8}" type="pres">
      <dgm:prSet presAssocID="{2E246D8E-1BA8-49A3-84EC-10268E1340A9}" presName="spaceRect" presStyleCnt="0"/>
      <dgm:spPr/>
    </dgm:pt>
    <dgm:pt modelId="{5F03524F-5F93-4181-A16F-844834B3A14A}" type="pres">
      <dgm:prSet presAssocID="{2E246D8E-1BA8-49A3-84EC-10268E1340A9}" presName="parTx" presStyleLbl="revTx" presStyleIdx="1" presStyleCnt="3">
        <dgm:presLayoutVars>
          <dgm:chMax val="0"/>
          <dgm:chPref val="0"/>
        </dgm:presLayoutVars>
      </dgm:prSet>
      <dgm:spPr/>
    </dgm:pt>
    <dgm:pt modelId="{30F11310-F7E7-4ADA-80E5-18C6E248ADD6}" type="pres">
      <dgm:prSet presAssocID="{0CA86BE9-8D91-4008-9E49-5CD8554E4589}" presName="sibTrans" presStyleCnt="0"/>
      <dgm:spPr/>
    </dgm:pt>
    <dgm:pt modelId="{3D9E4936-EF98-4E34-9EEE-86F7F3B3FCD9}" type="pres">
      <dgm:prSet presAssocID="{A1BCC102-0FD0-45BF-9C5A-DF6561E19B70}" presName="compNode" presStyleCnt="0"/>
      <dgm:spPr/>
    </dgm:pt>
    <dgm:pt modelId="{1C2851E8-12A3-4FB7-90EB-07A517FC445D}" type="pres">
      <dgm:prSet presAssocID="{A1BCC102-0FD0-45BF-9C5A-DF6561E19B70}" presName="bgRect" presStyleLbl="bgShp" presStyleIdx="2" presStyleCnt="3"/>
      <dgm:spPr/>
    </dgm:pt>
    <dgm:pt modelId="{D30B5068-8CC2-4BA6-B18B-867A667A7E24}" type="pres">
      <dgm:prSet presAssocID="{A1BCC102-0FD0-45BF-9C5A-DF6561E19B7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90B90ECD-133B-4454-AF7A-D1CD5D1B627D}" type="pres">
      <dgm:prSet presAssocID="{A1BCC102-0FD0-45BF-9C5A-DF6561E19B70}" presName="spaceRect" presStyleCnt="0"/>
      <dgm:spPr/>
    </dgm:pt>
    <dgm:pt modelId="{4AB20F7B-DC6D-4A67-8CC0-0875A7C37EE3}" type="pres">
      <dgm:prSet presAssocID="{A1BCC102-0FD0-45BF-9C5A-DF6561E19B7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A67CD0B-B49B-4065-AA9E-C3627A84E5E7}" srcId="{A34E6688-C1C1-4ABF-BF02-4C87B5EEA0A1}" destId="{A1BCC102-0FD0-45BF-9C5A-DF6561E19B70}" srcOrd="2" destOrd="0" parTransId="{3F73CC91-E2E0-438D-B923-FEC1ECF70123}" sibTransId="{3C9082AE-719F-4BE7-890F-A3BD70D79CBD}"/>
    <dgm:cxn modelId="{7AFB1114-E46B-434A-98CF-A0D1C3BCAD01}" srcId="{A34E6688-C1C1-4ABF-BF02-4C87B5EEA0A1}" destId="{2E246D8E-1BA8-49A3-84EC-10268E1340A9}" srcOrd="1" destOrd="0" parTransId="{6C4F5B89-37D5-4FF3-AF50-A249F825B452}" sibTransId="{0CA86BE9-8D91-4008-9E49-5CD8554E4589}"/>
    <dgm:cxn modelId="{E4B18214-583E-4D67-9EA3-995C6DEBCA36}" type="presOf" srcId="{2E246D8E-1BA8-49A3-84EC-10268E1340A9}" destId="{5F03524F-5F93-4181-A16F-844834B3A14A}" srcOrd="0" destOrd="0" presId="urn:microsoft.com/office/officeart/2018/2/layout/IconVerticalSolidList"/>
    <dgm:cxn modelId="{F6881533-2FCC-4A92-A4F1-1863286415BF}" srcId="{A34E6688-C1C1-4ABF-BF02-4C87B5EEA0A1}" destId="{E3751D1F-2452-40A2-A784-562C9BE75820}" srcOrd="0" destOrd="0" parTransId="{70AEB7EF-561A-4446-B1AD-14101EE0B7A0}" sibTransId="{26976818-748C-4153-BADD-8C5BF246EF5A}"/>
    <dgm:cxn modelId="{A61ABA61-5F54-47EA-AA1D-F8C852447342}" type="presOf" srcId="{E3751D1F-2452-40A2-A784-562C9BE75820}" destId="{5F239777-F51A-4104-9DA1-FB92DCC23432}" srcOrd="0" destOrd="0" presId="urn:microsoft.com/office/officeart/2018/2/layout/IconVerticalSolidList"/>
    <dgm:cxn modelId="{A55B2544-5C06-4D74-8959-3FB36E5721CF}" type="presOf" srcId="{A34E6688-C1C1-4ABF-BF02-4C87B5EEA0A1}" destId="{EB5BB74B-FE7E-4355-809E-945160FEB54E}" srcOrd="0" destOrd="0" presId="urn:microsoft.com/office/officeart/2018/2/layout/IconVerticalSolidList"/>
    <dgm:cxn modelId="{10B19F73-79B9-4568-9CC4-4085B3296A85}" type="presOf" srcId="{A1BCC102-0FD0-45BF-9C5A-DF6561E19B70}" destId="{4AB20F7B-DC6D-4A67-8CC0-0875A7C37EE3}" srcOrd="0" destOrd="0" presId="urn:microsoft.com/office/officeart/2018/2/layout/IconVerticalSolidList"/>
    <dgm:cxn modelId="{31448F8D-6E20-452A-A89D-71A21A38A968}" type="presParOf" srcId="{EB5BB74B-FE7E-4355-809E-945160FEB54E}" destId="{3847BB90-43DF-4C95-B693-2C87B9DC3527}" srcOrd="0" destOrd="0" presId="urn:microsoft.com/office/officeart/2018/2/layout/IconVerticalSolidList"/>
    <dgm:cxn modelId="{CE8EA91F-64EF-4CD7-8385-7471486CCCC7}" type="presParOf" srcId="{3847BB90-43DF-4C95-B693-2C87B9DC3527}" destId="{F97DAA01-95E2-49D4-AADC-5B10317091B4}" srcOrd="0" destOrd="0" presId="urn:microsoft.com/office/officeart/2018/2/layout/IconVerticalSolidList"/>
    <dgm:cxn modelId="{72E0F80D-8E4B-49E5-8913-8AFFBD3DF3B9}" type="presParOf" srcId="{3847BB90-43DF-4C95-B693-2C87B9DC3527}" destId="{38C6F514-F951-489A-9245-5A5A45B08D18}" srcOrd="1" destOrd="0" presId="urn:microsoft.com/office/officeart/2018/2/layout/IconVerticalSolidList"/>
    <dgm:cxn modelId="{F9F2A95A-3CC8-4129-9311-915243C48257}" type="presParOf" srcId="{3847BB90-43DF-4C95-B693-2C87B9DC3527}" destId="{0230127B-D481-4858-A8EB-B530E89A0258}" srcOrd="2" destOrd="0" presId="urn:microsoft.com/office/officeart/2018/2/layout/IconVerticalSolidList"/>
    <dgm:cxn modelId="{E6077433-0152-455A-9B9D-3AAB70ECBAC4}" type="presParOf" srcId="{3847BB90-43DF-4C95-B693-2C87B9DC3527}" destId="{5F239777-F51A-4104-9DA1-FB92DCC23432}" srcOrd="3" destOrd="0" presId="urn:microsoft.com/office/officeart/2018/2/layout/IconVerticalSolidList"/>
    <dgm:cxn modelId="{9B00CFEE-B457-4455-A4D9-1F3933C3622B}" type="presParOf" srcId="{EB5BB74B-FE7E-4355-809E-945160FEB54E}" destId="{1B53600A-7CC6-443A-BD1C-9A349D3810CE}" srcOrd="1" destOrd="0" presId="urn:microsoft.com/office/officeart/2018/2/layout/IconVerticalSolidList"/>
    <dgm:cxn modelId="{97014D76-B1C8-4C4C-949E-5744E20C9519}" type="presParOf" srcId="{EB5BB74B-FE7E-4355-809E-945160FEB54E}" destId="{36EA5177-DCF2-4D1C-82A9-02DCADCBD54C}" srcOrd="2" destOrd="0" presId="urn:microsoft.com/office/officeart/2018/2/layout/IconVerticalSolidList"/>
    <dgm:cxn modelId="{57E843F0-B0E3-403F-B1CF-AF6D29872288}" type="presParOf" srcId="{36EA5177-DCF2-4D1C-82A9-02DCADCBD54C}" destId="{930378FD-901D-447E-BBF3-760010099493}" srcOrd="0" destOrd="0" presId="urn:microsoft.com/office/officeart/2018/2/layout/IconVerticalSolidList"/>
    <dgm:cxn modelId="{5DCFB2C9-DC95-4012-A5B7-4CA7D6DE1044}" type="presParOf" srcId="{36EA5177-DCF2-4D1C-82A9-02DCADCBD54C}" destId="{CB0DD241-5959-4726-A0B8-A1B5344DE4CE}" srcOrd="1" destOrd="0" presId="urn:microsoft.com/office/officeart/2018/2/layout/IconVerticalSolidList"/>
    <dgm:cxn modelId="{18A78191-4A7D-4902-994C-A4711AC8B80F}" type="presParOf" srcId="{36EA5177-DCF2-4D1C-82A9-02DCADCBD54C}" destId="{F299E5A4-A978-4620-8F38-460805C20EC8}" srcOrd="2" destOrd="0" presId="urn:microsoft.com/office/officeart/2018/2/layout/IconVerticalSolidList"/>
    <dgm:cxn modelId="{406186FE-B6B8-43BA-82D0-0540AAF25155}" type="presParOf" srcId="{36EA5177-DCF2-4D1C-82A9-02DCADCBD54C}" destId="{5F03524F-5F93-4181-A16F-844834B3A14A}" srcOrd="3" destOrd="0" presId="urn:microsoft.com/office/officeart/2018/2/layout/IconVerticalSolidList"/>
    <dgm:cxn modelId="{2833822F-ABFD-4245-985F-538A05D112BF}" type="presParOf" srcId="{EB5BB74B-FE7E-4355-809E-945160FEB54E}" destId="{30F11310-F7E7-4ADA-80E5-18C6E248ADD6}" srcOrd="3" destOrd="0" presId="urn:microsoft.com/office/officeart/2018/2/layout/IconVerticalSolidList"/>
    <dgm:cxn modelId="{E3E3BFD9-75F3-45D9-B8C2-ACB341CBFCAE}" type="presParOf" srcId="{EB5BB74B-FE7E-4355-809E-945160FEB54E}" destId="{3D9E4936-EF98-4E34-9EEE-86F7F3B3FCD9}" srcOrd="4" destOrd="0" presId="urn:microsoft.com/office/officeart/2018/2/layout/IconVerticalSolidList"/>
    <dgm:cxn modelId="{09CEE283-F020-4579-83A0-80ECE626B9F7}" type="presParOf" srcId="{3D9E4936-EF98-4E34-9EEE-86F7F3B3FCD9}" destId="{1C2851E8-12A3-4FB7-90EB-07A517FC445D}" srcOrd="0" destOrd="0" presId="urn:microsoft.com/office/officeart/2018/2/layout/IconVerticalSolidList"/>
    <dgm:cxn modelId="{FB43771A-4AE0-49B4-BD24-54B1148B192B}" type="presParOf" srcId="{3D9E4936-EF98-4E34-9EEE-86F7F3B3FCD9}" destId="{D30B5068-8CC2-4BA6-B18B-867A667A7E24}" srcOrd="1" destOrd="0" presId="urn:microsoft.com/office/officeart/2018/2/layout/IconVerticalSolidList"/>
    <dgm:cxn modelId="{B6E56EB5-9E0B-418D-BC8D-06C62D6E12F6}" type="presParOf" srcId="{3D9E4936-EF98-4E34-9EEE-86F7F3B3FCD9}" destId="{90B90ECD-133B-4454-AF7A-D1CD5D1B627D}" srcOrd="2" destOrd="0" presId="urn:microsoft.com/office/officeart/2018/2/layout/IconVerticalSolidList"/>
    <dgm:cxn modelId="{320E17D8-EF5E-47B1-B62E-2B9C21F777EB}" type="presParOf" srcId="{3D9E4936-EF98-4E34-9EEE-86F7F3B3FCD9}" destId="{4AB20F7B-DC6D-4A67-8CC0-0875A7C37EE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92F3C5-ED27-4BBB-84B7-7BE340150F8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C3744B0-9236-4343-8CD2-B9034B1D2F56}">
      <dgm:prSet/>
      <dgm:spPr/>
      <dgm:t>
        <a:bodyPr/>
        <a:lstStyle/>
        <a:p>
          <a:r>
            <a:rPr lang="en-US" dirty="0"/>
            <a:t>A. The grapes taste sweet.</a:t>
          </a:r>
        </a:p>
      </dgm:t>
    </dgm:pt>
    <dgm:pt modelId="{0DAE26E0-FED0-402B-AA10-D8D1F7FD2017}" type="parTrans" cxnId="{0B8AA1C5-D875-4400-B8F4-CC8B3890DFCE}">
      <dgm:prSet/>
      <dgm:spPr/>
      <dgm:t>
        <a:bodyPr/>
        <a:lstStyle/>
        <a:p>
          <a:endParaRPr lang="en-US"/>
        </a:p>
      </dgm:t>
    </dgm:pt>
    <dgm:pt modelId="{024BC0F5-6131-42BA-993A-DEF7300A52A1}" type="sibTrans" cxnId="{0B8AA1C5-D875-4400-B8F4-CC8B3890DFCE}">
      <dgm:prSet/>
      <dgm:spPr/>
      <dgm:t>
        <a:bodyPr/>
        <a:lstStyle/>
        <a:p>
          <a:endParaRPr lang="en-US"/>
        </a:p>
      </dgm:t>
    </dgm:pt>
    <dgm:pt modelId="{FCAE1016-6292-417A-8BF1-8511785AF4DB}">
      <dgm:prSet/>
      <dgm:spPr/>
      <dgm:t>
        <a:bodyPr/>
        <a:lstStyle/>
        <a:p>
          <a:r>
            <a:rPr lang="en-US" dirty="0"/>
            <a:t>B. The pineapples taste sour.</a:t>
          </a:r>
        </a:p>
      </dgm:t>
    </dgm:pt>
    <dgm:pt modelId="{CD53DB32-A239-4DB2-B244-844FA9C74F21}" type="parTrans" cxnId="{80F7C431-97F4-4986-92DE-3F38BAAADD88}">
      <dgm:prSet/>
      <dgm:spPr/>
      <dgm:t>
        <a:bodyPr/>
        <a:lstStyle/>
        <a:p>
          <a:endParaRPr lang="en-US"/>
        </a:p>
      </dgm:t>
    </dgm:pt>
    <dgm:pt modelId="{BB935DC6-4EF0-4B7F-B636-5419EA1DF8AB}" type="sibTrans" cxnId="{80F7C431-97F4-4986-92DE-3F38BAAADD88}">
      <dgm:prSet/>
      <dgm:spPr/>
      <dgm:t>
        <a:bodyPr/>
        <a:lstStyle/>
        <a:p>
          <a:endParaRPr lang="en-US"/>
        </a:p>
      </dgm:t>
    </dgm:pt>
    <dgm:pt modelId="{7651845F-7ED2-40C1-86FD-D983AE659990}">
      <dgm:prSet/>
      <dgm:spPr/>
      <dgm:t>
        <a:bodyPr/>
        <a:lstStyle/>
        <a:p>
          <a:r>
            <a:rPr lang="en-US" dirty="0"/>
            <a:t>C. The grapes taste sour.</a:t>
          </a:r>
        </a:p>
      </dgm:t>
    </dgm:pt>
    <dgm:pt modelId="{8255137E-992E-40F4-94D8-DE5027D5F0D7}" type="parTrans" cxnId="{43745702-6A67-4119-BD10-5F46D6432B25}">
      <dgm:prSet/>
      <dgm:spPr/>
      <dgm:t>
        <a:bodyPr/>
        <a:lstStyle/>
        <a:p>
          <a:endParaRPr lang="en-US"/>
        </a:p>
      </dgm:t>
    </dgm:pt>
    <dgm:pt modelId="{2183ACF7-9A0A-4397-A382-E5BAC70A89CE}" type="sibTrans" cxnId="{43745702-6A67-4119-BD10-5F46D6432B25}">
      <dgm:prSet/>
      <dgm:spPr/>
      <dgm:t>
        <a:bodyPr/>
        <a:lstStyle/>
        <a:p>
          <a:endParaRPr lang="en-US"/>
        </a:p>
      </dgm:t>
    </dgm:pt>
    <dgm:pt modelId="{6D40EA74-16A5-4155-A563-32C2B2D5B109}" type="pres">
      <dgm:prSet presAssocID="{2992F3C5-ED27-4BBB-84B7-7BE340150F8C}" presName="root" presStyleCnt="0">
        <dgm:presLayoutVars>
          <dgm:dir/>
          <dgm:resizeHandles val="exact"/>
        </dgm:presLayoutVars>
      </dgm:prSet>
      <dgm:spPr/>
    </dgm:pt>
    <dgm:pt modelId="{6F7A8B16-28CC-4946-B4E7-037C63512C85}" type="pres">
      <dgm:prSet presAssocID="{FC3744B0-9236-4343-8CD2-B9034B1D2F56}" presName="compNode" presStyleCnt="0"/>
      <dgm:spPr/>
    </dgm:pt>
    <dgm:pt modelId="{DA87E3AC-2389-4BAC-804D-9761ADC52482}" type="pres">
      <dgm:prSet presAssocID="{FC3744B0-9236-4343-8CD2-B9034B1D2F56}" presName="bgRect" presStyleLbl="bgShp" presStyleIdx="0" presStyleCnt="3"/>
      <dgm:spPr/>
    </dgm:pt>
    <dgm:pt modelId="{1C6E706E-4C35-460B-8DB4-F8B90BFF426F}" type="pres">
      <dgm:prSet presAssocID="{FC3744B0-9236-4343-8CD2-B9034B1D2F5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oked Turkey"/>
        </a:ext>
      </dgm:extLst>
    </dgm:pt>
    <dgm:pt modelId="{08DD4FDA-696F-45AC-8A08-DB80E8476935}" type="pres">
      <dgm:prSet presAssocID="{FC3744B0-9236-4343-8CD2-B9034B1D2F56}" presName="spaceRect" presStyleCnt="0"/>
      <dgm:spPr/>
    </dgm:pt>
    <dgm:pt modelId="{F109AD34-9284-4394-994D-92458B88A75D}" type="pres">
      <dgm:prSet presAssocID="{FC3744B0-9236-4343-8CD2-B9034B1D2F56}" presName="parTx" presStyleLbl="revTx" presStyleIdx="0" presStyleCnt="3">
        <dgm:presLayoutVars>
          <dgm:chMax val="0"/>
          <dgm:chPref val="0"/>
        </dgm:presLayoutVars>
      </dgm:prSet>
      <dgm:spPr/>
    </dgm:pt>
    <dgm:pt modelId="{5174B710-13D2-410D-9D84-9A491C1D76F9}" type="pres">
      <dgm:prSet presAssocID="{024BC0F5-6131-42BA-993A-DEF7300A52A1}" presName="sibTrans" presStyleCnt="0"/>
      <dgm:spPr/>
    </dgm:pt>
    <dgm:pt modelId="{FEC6FF57-314B-4F24-912D-268FB6A10C75}" type="pres">
      <dgm:prSet presAssocID="{FCAE1016-6292-417A-8BF1-8511785AF4DB}" presName="compNode" presStyleCnt="0"/>
      <dgm:spPr/>
    </dgm:pt>
    <dgm:pt modelId="{A6521607-FE1D-4DE7-BE47-4130AAE1F398}" type="pres">
      <dgm:prSet presAssocID="{FCAE1016-6292-417A-8BF1-8511785AF4DB}" presName="bgRect" presStyleLbl="bgShp" presStyleIdx="1" presStyleCnt="3"/>
      <dgm:spPr/>
    </dgm:pt>
    <dgm:pt modelId="{5775350F-D49D-478F-8280-A6DEBB00E657}" type="pres">
      <dgm:prSet presAssocID="{FCAE1016-6292-417A-8BF1-8511785AF4D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pcake"/>
        </a:ext>
      </dgm:extLst>
    </dgm:pt>
    <dgm:pt modelId="{34D7501C-C09F-4479-8599-CAF88F346C02}" type="pres">
      <dgm:prSet presAssocID="{FCAE1016-6292-417A-8BF1-8511785AF4DB}" presName="spaceRect" presStyleCnt="0"/>
      <dgm:spPr/>
    </dgm:pt>
    <dgm:pt modelId="{969AE845-F0BA-45FF-904E-1494BD3FEE9B}" type="pres">
      <dgm:prSet presAssocID="{FCAE1016-6292-417A-8BF1-8511785AF4DB}" presName="parTx" presStyleLbl="revTx" presStyleIdx="1" presStyleCnt="3">
        <dgm:presLayoutVars>
          <dgm:chMax val="0"/>
          <dgm:chPref val="0"/>
        </dgm:presLayoutVars>
      </dgm:prSet>
      <dgm:spPr/>
    </dgm:pt>
    <dgm:pt modelId="{1FAA6B6E-E8AD-4A6E-BFF0-DBD887053367}" type="pres">
      <dgm:prSet presAssocID="{BB935DC6-4EF0-4B7F-B636-5419EA1DF8AB}" presName="sibTrans" presStyleCnt="0"/>
      <dgm:spPr/>
    </dgm:pt>
    <dgm:pt modelId="{E3FAD1BD-5A86-4A1A-A8EB-11FD0E8F404B}" type="pres">
      <dgm:prSet presAssocID="{7651845F-7ED2-40C1-86FD-D983AE659990}" presName="compNode" presStyleCnt="0"/>
      <dgm:spPr/>
    </dgm:pt>
    <dgm:pt modelId="{D2BDEC79-4634-4C66-B1C4-A9F8C9671326}" type="pres">
      <dgm:prSet presAssocID="{7651845F-7ED2-40C1-86FD-D983AE659990}" presName="bgRect" presStyleLbl="bgShp" presStyleIdx="2" presStyleCnt="3"/>
      <dgm:spPr/>
    </dgm:pt>
    <dgm:pt modelId="{0D2263B5-2BFC-4FF5-A6A2-626667FFF129}" type="pres">
      <dgm:prSet presAssocID="{7651845F-7ED2-40C1-86FD-D983AE65999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hole Pizza"/>
        </a:ext>
      </dgm:extLst>
    </dgm:pt>
    <dgm:pt modelId="{CDA49EE5-EB63-4C8E-85DF-BE9E9C58E92B}" type="pres">
      <dgm:prSet presAssocID="{7651845F-7ED2-40C1-86FD-D983AE659990}" presName="spaceRect" presStyleCnt="0"/>
      <dgm:spPr/>
    </dgm:pt>
    <dgm:pt modelId="{7E709E40-658E-41CD-9FBF-33F580D2BFE9}" type="pres">
      <dgm:prSet presAssocID="{7651845F-7ED2-40C1-86FD-D983AE65999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3745702-6A67-4119-BD10-5F46D6432B25}" srcId="{2992F3C5-ED27-4BBB-84B7-7BE340150F8C}" destId="{7651845F-7ED2-40C1-86FD-D983AE659990}" srcOrd="2" destOrd="0" parTransId="{8255137E-992E-40F4-94D8-DE5027D5F0D7}" sibTransId="{2183ACF7-9A0A-4397-A382-E5BAC70A89CE}"/>
    <dgm:cxn modelId="{FC0F5E10-2EFC-418F-A85C-E0E0B2BFDE32}" type="presOf" srcId="{FC3744B0-9236-4343-8CD2-B9034B1D2F56}" destId="{F109AD34-9284-4394-994D-92458B88A75D}" srcOrd="0" destOrd="0" presId="urn:microsoft.com/office/officeart/2018/2/layout/IconVerticalSolidList"/>
    <dgm:cxn modelId="{3D5D1E2E-7CBE-41F8-B264-CDC5228B0860}" type="presOf" srcId="{2992F3C5-ED27-4BBB-84B7-7BE340150F8C}" destId="{6D40EA74-16A5-4155-A563-32C2B2D5B109}" srcOrd="0" destOrd="0" presId="urn:microsoft.com/office/officeart/2018/2/layout/IconVerticalSolidList"/>
    <dgm:cxn modelId="{80F7C431-97F4-4986-92DE-3F38BAAADD88}" srcId="{2992F3C5-ED27-4BBB-84B7-7BE340150F8C}" destId="{FCAE1016-6292-417A-8BF1-8511785AF4DB}" srcOrd="1" destOrd="0" parTransId="{CD53DB32-A239-4DB2-B244-844FA9C74F21}" sibTransId="{BB935DC6-4EF0-4B7F-B636-5419EA1DF8AB}"/>
    <dgm:cxn modelId="{8D787666-4F00-4811-A1EC-993A7832C89A}" type="presOf" srcId="{FCAE1016-6292-417A-8BF1-8511785AF4DB}" destId="{969AE845-F0BA-45FF-904E-1494BD3FEE9B}" srcOrd="0" destOrd="0" presId="urn:microsoft.com/office/officeart/2018/2/layout/IconVerticalSolidList"/>
    <dgm:cxn modelId="{81CDBF55-9774-4F4B-B590-11C59587DEDD}" type="presOf" srcId="{7651845F-7ED2-40C1-86FD-D983AE659990}" destId="{7E709E40-658E-41CD-9FBF-33F580D2BFE9}" srcOrd="0" destOrd="0" presId="urn:microsoft.com/office/officeart/2018/2/layout/IconVerticalSolidList"/>
    <dgm:cxn modelId="{0B8AA1C5-D875-4400-B8F4-CC8B3890DFCE}" srcId="{2992F3C5-ED27-4BBB-84B7-7BE340150F8C}" destId="{FC3744B0-9236-4343-8CD2-B9034B1D2F56}" srcOrd="0" destOrd="0" parTransId="{0DAE26E0-FED0-402B-AA10-D8D1F7FD2017}" sibTransId="{024BC0F5-6131-42BA-993A-DEF7300A52A1}"/>
    <dgm:cxn modelId="{A468E76D-8F71-42A7-AA3A-C68C968D036B}" type="presParOf" srcId="{6D40EA74-16A5-4155-A563-32C2B2D5B109}" destId="{6F7A8B16-28CC-4946-B4E7-037C63512C85}" srcOrd="0" destOrd="0" presId="urn:microsoft.com/office/officeart/2018/2/layout/IconVerticalSolidList"/>
    <dgm:cxn modelId="{68CE3514-9F00-4CD6-9F54-AA2CB731A713}" type="presParOf" srcId="{6F7A8B16-28CC-4946-B4E7-037C63512C85}" destId="{DA87E3AC-2389-4BAC-804D-9761ADC52482}" srcOrd="0" destOrd="0" presId="urn:microsoft.com/office/officeart/2018/2/layout/IconVerticalSolidList"/>
    <dgm:cxn modelId="{9DCDA629-1FC3-428A-A2E4-F88DC74E46D5}" type="presParOf" srcId="{6F7A8B16-28CC-4946-B4E7-037C63512C85}" destId="{1C6E706E-4C35-460B-8DB4-F8B90BFF426F}" srcOrd="1" destOrd="0" presId="urn:microsoft.com/office/officeart/2018/2/layout/IconVerticalSolidList"/>
    <dgm:cxn modelId="{979C86ED-D71F-42F7-B535-8F9E51E469A4}" type="presParOf" srcId="{6F7A8B16-28CC-4946-B4E7-037C63512C85}" destId="{08DD4FDA-696F-45AC-8A08-DB80E8476935}" srcOrd="2" destOrd="0" presId="urn:microsoft.com/office/officeart/2018/2/layout/IconVerticalSolidList"/>
    <dgm:cxn modelId="{DDAD95B3-3CE6-4714-A004-7571E795DFD0}" type="presParOf" srcId="{6F7A8B16-28CC-4946-B4E7-037C63512C85}" destId="{F109AD34-9284-4394-994D-92458B88A75D}" srcOrd="3" destOrd="0" presId="urn:microsoft.com/office/officeart/2018/2/layout/IconVerticalSolidList"/>
    <dgm:cxn modelId="{DBCB4CEA-49C4-4EA8-A364-BC6B48086E9D}" type="presParOf" srcId="{6D40EA74-16A5-4155-A563-32C2B2D5B109}" destId="{5174B710-13D2-410D-9D84-9A491C1D76F9}" srcOrd="1" destOrd="0" presId="urn:microsoft.com/office/officeart/2018/2/layout/IconVerticalSolidList"/>
    <dgm:cxn modelId="{F1D8337C-ECE5-467F-9121-92C4BE88B746}" type="presParOf" srcId="{6D40EA74-16A5-4155-A563-32C2B2D5B109}" destId="{FEC6FF57-314B-4F24-912D-268FB6A10C75}" srcOrd="2" destOrd="0" presId="urn:microsoft.com/office/officeart/2018/2/layout/IconVerticalSolidList"/>
    <dgm:cxn modelId="{C862DF51-DB6C-44C5-BD6A-727218731691}" type="presParOf" srcId="{FEC6FF57-314B-4F24-912D-268FB6A10C75}" destId="{A6521607-FE1D-4DE7-BE47-4130AAE1F398}" srcOrd="0" destOrd="0" presId="urn:microsoft.com/office/officeart/2018/2/layout/IconVerticalSolidList"/>
    <dgm:cxn modelId="{BD9EAFBF-BFD5-4CC5-9DA8-9F97B2ACD307}" type="presParOf" srcId="{FEC6FF57-314B-4F24-912D-268FB6A10C75}" destId="{5775350F-D49D-478F-8280-A6DEBB00E657}" srcOrd="1" destOrd="0" presId="urn:microsoft.com/office/officeart/2018/2/layout/IconVerticalSolidList"/>
    <dgm:cxn modelId="{F204EBA0-50C7-4A1E-AF30-1FE4D8D8EB04}" type="presParOf" srcId="{FEC6FF57-314B-4F24-912D-268FB6A10C75}" destId="{34D7501C-C09F-4479-8599-CAF88F346C02}" srcOrd="2" destOrd="0" presId="urn:microsoft.com/office/officeart/2018/2/layout/IconVerticalSolidList"/>
    <dgm:cxn modelId="{2BF01D99-83AC-48CD-A1CF-4D9C2B639DD9}" type="presParOf" srcId="{FEC6FF57-314B-4F24-912D-268FB6A10C75}" destId="{969AE845-F0BA-45FF-904E-1494BD3FEE9B}" srcOrd="3" destOrd="0" presId="urn:microsoft.com/office/officeart/2018/2/layout/IconVerticalSolidList"/>
    <dgm:cxn modelId="{BDA871E2-AFA3-40A6-8861-3DFEDDEE7430}" type="presParOf" srcId="{6D40EA74-16A5-4155-A563-32C2B2D5B109}" destId="{1FAA6B6E-E8AD-4A6E-BFF0-DBD887053367}" srcOrd="3" destOrd="0" presId="urn:microsoft.com/office/officeart/2018/2/layout/IconVerticalSolidList"/>
    <dgm:cxn modelId="{3D3B2EE2-A2BE-4626-BE4C-743A05693880}" type="presParOf" srcId="{6D40EA74-16A5-4155-A563-32C2B2D5B109}" destId="{E3FAD1BD-5A86-4A1A-A8EB-11FD0E8F404B}" srcOrd="4" destOrd="0" presId="urn:microsoft.com/office/officeart/2018/2/layout/IconVerticalSolidList"/>
    <dgm:cxn modelId="{06771275-BB24-4D26-B8DA-36F5EF2C6FED}" type="presParOf" srcId="{E3FAD1BD-5A86-4A1A-A8EB-11FD0E8F404B}" destId="{D2BDEC79-4634-4C66-B1C4-A9F8C9671326}" srcOrd="0" destOrd="0" presId="urn:microsoft.com/office/officeart/2018/2/layout/IconVerticalSolidList"/>
    <dgm:cxn modelId="{509F83A5-AF0F-4CC9-AA00-E7F17BD84296}" type="presParOf" srcId="{E3FAD1BD-5A86-4A1A-A8EB-11FD0E8F404B}" destId="{0D2263B5-2BFC-4FF5-A6A2-626667FFF129}" srcOrd="1" destOrd="0" presId="urn:microsoft.com/office/officeart/2018/2/layout/IconVerticalSolidList"/>
    <dgm:cxn modelId="{F6AADFCB-CC9B-4BA1-B74C-7482E18AADBC}" type="presParOf" srcId="{E3FAD1BD-5A86-4A1A-A8EB-11FD0E8F404B}" destId="{CDA49EE5-EB63-4C8E-85DF-BE9E9C58E92B}" srcOrd="2" destOrd="0" presId="urn:microsoft.com/office/officeart/2018/2/layout/IconVerticalSolidList"/>
    <dgm:cxn modelId="{34E7815D-0F19-42D6-8D4C-280E25A2FFA6}" type="presParOf" srcId="{E3FAD1BD-5A86-4A1A-A8EB-11FD0E8F404B}" destId="{7E709E40-658E-41CD-9FBF-33F580D2BFE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261531-483B-47CF-B204-394C9B99E0B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E3A5F4D-099C-4799-B413-F2CAAFE06A67}">
      <dgm:prSet/>
      <dgm:spPr/>
      <dgm:t>
        <a:bodyPr/>
        <a:lstStyle/>
        <a:p>
          <a:r>
            <a:rPr lang="en-US" dirty="0"/>
            <a:t>A. The </a:t>
          </a:r>
          <a:r>
            <a:rPr lang="en-US" dirty="0" err="1"/>
            <a:t>softdrinks</a:t>
          </a:r>
          <a:r>
            <a:rPr lang="en-US" dirty="0"/>
            <a:t> taste like strawberries.</a:t>
          </a:r>
        </a:p>
      </dgm:t>
    </dgm:pt>
    <dgm:pt modelId="{DCE77137-BBCC-4E42-8857-4EA0AF0072F8}" type="parTrans" cxnId="{C749F6AB-E554-437F-8F4C-6F155555F622}">
      <dgm:prSet/>
      <dgm:spPr/>
      <dgm:t>
        <a:bodyPr/>
        <a:lstStyle/>
        <a:p>
          <a:endParaRPr lang="en-US"/>
        </a:p>
      </dgm:t>
    </dgm:pt>
    <dgm:pt modelId="{AF82707E-20D3-464A-835E-F4FC9373176C}" type="sibTrans" cxnId="{C749F6AB-E554-437F-8F4C-6F155555F622}">
      <dgm:prSet/>
      <dgm:spPr/>
      <dgm:t>
        <a:bodyPr/>
        <a:lstStyle/>
        <a:p>
          <a:endParaRPr lang="en-US"/>
        </a:p>
      </dgm:t>
    </dgm:pt>
    <dgm:pt modelId="{8FB45492-8426-4470-A2A1-92440B1E2B26}">
      <dgm:prSet/>
      <dgm:spPr/>
      <dgm:t>
        <a:bodyPr/>
        <a:lstStyle/>
        <a:p>
          <a:r>
            <a:rPr lang="en-US" dirty="0"/>
            <a:t>B. The </a:t>
          </a:r>
          <a:r>
            <a:rPr lang="en-US" dirty="0" err="1"/>
            <a:t>softdrinks</a:t>
          </a:r>
          <a:r>
            <a:rPr lang="en-US" dirty="0"/>
            <a:t> taste sour</a:t>
          </a:r>
        </a:p>
      </dgm:t>
    </dgm:pt>
    <dgm:pt modelId="{A0FA3E9E-B679-4D64-A685-0F554B040FA7}" type="parTrans" cxnId="{53A69643-AFA4-4F3C-AE2D-99B9634AFEE2}">
      <dgm:prSet/>
      <dgm:spPr/>
      <dgm:t>
        <a:bodyPr/>
        <a:lstStyle/>
        <a:p>
          <a:endParaRPr lang="en-US"/>
        </a:p>
      </dgm:t>
    </dgm:pt>
    <dgm:pt modelId="{D4FE221E-7745-4273-88D9-775E9D08C793}" type="sibTrans" cxnId="{53A69643-AFA4-4F3C-AE2D-99B9634AFEE2}">
      <dgm:prSet/>
      <dgm:spPr/>
      <dgm:t>
        <a:bodyPr/>
        <a:lstStyle/>
        <a:p>
          <a:endParaRPr lang="en-US"/>
        </a:p>
      </dgm:t>
    </dgm:pt>
    <dgm:pt modelId="{F9127EF2-80DB-4627-84BD-1FAEB459E617}">
      <dgm:prSet/>
      <dgm:spPr/>
      <dgm:t>
        <a:bodyPr/>
        <a:lstStyle/>
        <a:p>
          <a:r>
            <a:rPr lang="en-US"/>
            <a:t>C. The coffee tastes very rich (good).</a:t>
          </a:r>
        </a:p>
      </dgm:t>
    </dgm:pt>
    <dgm:pt modelId="{821DA92B-55BC-4246-8066-BA96F48B04B4}" type="parTrans" cxnId="{60550221-BCDC-4139-9661-D7D2F6DA16BC}">
      <dgm:prSet/>
      <dgm:spPr/>
      <dgm:t>
        <a:bodyPr/>
        <a:lstStyle/>
        <a:p>
          <a:endParaRPr lang="en-US"/>
        </a:p>
      </dgm:t>
    </dgm:pt>
    <dgm:pt modelId="{12F72E18-B223-416F-BA8D-444384756513}" type="sibTrans" cxnId="{60550221-BCDC-4139-9661-D7D2F6DA16BC}">
      <dgm:prSet/>
      <dgm:spPr/>
      <dgm:t>
        <a:bodyPr/>
        <a:lstStyle/>
        <a:p>
          <a:endParaRPr lang="en-US"/>
        </a:p>
      </dgm:t>
    </dgm:pt>
    <dgm:pt modelId="{CF2704CD-2825-4004-BDF8-83D0D48B6C49}" type="pres">
      <dgm:prSet presAssocID="{7E261531-483B-47CF-B204-394C9B99E0B9}" presName="root" presStyleCnt="0">
        <dgm:presLayoutVars>
          <dgm:dir/>
          <dgm:resizeHandles val="exact"/>
        </dgm:presLayoutVars>
      </dgm:prSet>
      <dgm:spPr/>
    </dgm:pt>
    <dgm:pt modelId="{6932CD4B-9140-4481-8955-569CA29023C4}" type="pres">
      <dgm:prSet presAssocID="{DE3A5F4D-099C-4799-B413-F2CAAFE06A67}" presName="compNode" presStyleCnt="0"/>
      <dgm:spPr/>
    </dgm:pt>
    <dgm:pt modelId="{00C30467-772E-41B5-AF92-D965097B5D3C}" type="pres">
      <dgm:prSet presAssocID="{DE3A5F4D-099C-4799-B413-F2CAAFE06A67}" presName="bgRect" presStyleLbl="bgShp" presStyleIdx="0" presStyleCnt="3"/>
      <dgm:spPr/>
    </dgm:pt>
    <dgm:pt modelId="{416608C5-5D6A-4D01-BD68-1E984E62A11E}" type="pres">
      <dgm:prSet presAssocID="{DE3A5F4D-099C-4799-B413-F2CAAFE06A6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ffee"/>
        </a:ext>
      </dgm:extLst>
    </dgm:pt>
    <dgm:pt modelId="{686A614A-E53A-4162-A121-58A5CABA90FA}" type="pres">
      <dgm:prSet presAssocID="{DE3A5F4D-099C-4799-B413-F2CAAFE06A67}" presName="spaceRect" presStyleCnt="0"/>
      <dgm:spPr/>
    </dgm:pt>
    <dgm:pt modelId="{80F0226A-AD3E-4642-8BE5-47663D91DF4C}" type="pres">
      <dgm:prSet presAssocID="{DE3A5F4D-099C-4799-B413-F2CAAFE06A67}" presName="parTx" presStyleLbl="revTx" presStyleIdx="0" presStyleCnt="3">
        <dgm:presLayoutVars>
          <dgm:chMax val="0"/>
          <dgm:chPref val="0"/>
        </dgm:presLayoutVars>
      </dgm:prSet>
      <dgm:spPr/>
    </dgm:pt>
    <dgm:pt modelId="{D7B803BF-E989-4459-9D20-EBFDCFAEADF9}" type="pres">
      <dgm:prSet presAssocID="{AF82707E-20D3-464A-835E-F4FC9373176C}" presName="sibTrans" presStyleCnt="0"/>
      <dgm:spPr/>
    </dgm:pt>
    <dgm:pt modelId="{B10DA574-D59F-495D-BBA1-CA5C92566869}" type="pres">
      <dgm:prSet presAssocID="{8FB45492-8426-4470-A2A1-92440B1E2B26}" presName="compNode" presStyleCnt="0"/>
      <dgm:spPr/>
    </dgm:pt>
    <dgm:pt modelId="{1D2DF87A-ABEA-4861-877F-5113089DBD72}" type="pres">
      <dgm:prSet presAssocID="{8FB45492-8426-4470-A2A1-92440B1E2B26}" presName="bgRect" presStyleLbl="bgShp" presStyleIdx="1" presStyleCnt="3"/>
      <dgm:spPr/>
    </dgm:pt>
    <dgm:pt modelId="{6D13A5D7-438C-4B1C-9BBA-EB80C95792A8}" type="pres">
      <dgm:prSet presAssocID="{8FB45492-8426-4470-A2A1-92440B1E2B2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"/>
        </a:ext>
      </dgm:extLst>
    </dgm:pt>
    <dgm:pt modelId="{744FEE38-2D2F-499D-ABF1-48765C7A6DD6}" type="pres">
      <dgm:prSet presAssocID="{8FB45492-8426-4470-A2A1-92440B1E2B26}" presName="spaceRect" presStyleCnt="0"/>
      <dgm:spPr/>
    </dgm:pt>
    <dgm:pt modelId="{653EE85D-5D74-4E40-AB74-16DC8C86FF67}" type="pres">
      <dgm:prSet presAssocID="{8FB45492-8426-4470-A2A1-92440B1E2B26}" presName="parTx" presStyleLbl="revTx" presStyleIdx="1" presStyleCnt="3">
        <dgm:presLayoutVars>
          <dgm:chMax val="0"/>
          <dgm:chPref val="0"/>
        </dgm:presLayoutVars>
      </dgm:prSet>
      <dgm:spPr/>
    </dgm:pt>
    <dgm:pt modelId="{D8BCE838-CA64-4E3D-8F23-0A2A60581E39}" type="pres">
      <dgm:prSet presAssocID="{D4FE221E-7745-4273-88D9-775E9D08C793}" presName="sibTrans" presStyleCnt="0"/>
      <dgm:spPr/>
    </dgm:pt>
    <dgm:pt modelId="{D0D5773A-78AD-4F8F-9A9B-BB0699253A6D}" type="pres">
      <dgm:prSet presAssocID="{F9127EF2-80DB-4627-84BD-1FAEB459E617}" presName="compNode" presStyleCnt="0"/>
      <dgm:spPr/>
    </dgm:pt>
    <dgm:pt modelId="{347DCB87-3D7C-442F-8BF7-DD268414DD56}" type="pres">
      <dgm:prSet presAssocID="{F9127EF2-80DB-4627-84BD-1FAEB459E617}" presName="bgRect" presStyleLbl="bgShp" presStyleIdx="2" presStyleCnt="3"/>
      <dgm:spPr/>
    </dgm:pt>
    <dgm:pt modelId="{C1816236-DD4C-4132-AB97-D02F30C12964}" type="pres">
      <dgm:prSet presAssocID="{F9127EF2-80DB-4627-84BD-1FAEB459E61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pcake"/>
        </a:ext>
      </dgm:extLst>
    </dgm:pt>
    <dgm:pt modelId="{A25383EA-4177-46A9-BB49-5AC54E710DF4}" type="pres">
      <dgm:prSet presAssocID="{F9127EF2-80DB-4627-84BD-1FAEB459E617}" presName="spaceRect" presStyleCnt="0"/>
      <dgm:spPr/>
    </dgm:pt>
    <dgm:pt modelId="{9C6D30E2-3851-4AE2-8275-F3C8FAEBC9A7}" type="pres">
      <dgm:prSet presAssocID="{F9127EF2-80DB-4627-84BD-1FAEB459E61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191E101-5F4F-4458-BC9C-41C1CA12CD32}" type="presOf" srcId="{DE3A5F4D-099C-4799-B413-F2CAAFE06A67}" destId="{80F0226A-AD3E-4642-8BE5-47663D91DF4C}" srcOrd="0" destOrd="0" presId="urn:microsoft.com/office/officeart/2018/2/layout/IconVerticalSolidList"/>
    <dgm:cxn modelId="{60550221-BCDC-4139-9661-D7D2F6DA16BC}" srcId="{7E261531-483B-47CF-B204-394C9B99E0B9}" destId="{F9127EF2-80DB-4627-84BD-1FAEB459E617}" srcOrd="2" destOrd="0" parTransId="{821DA92B-55BC-4246-8066-BA96F48B04B4}" sibTransId="{12F72E18-B223-416F-BA8D-444384756513}"/>
    <dgm:cxn modelId="{53A69643-AFA4-4F3C-AE2D-99B9634AFEE2}" srcId="{7E261531-483B-47CF-B204-394C9B99E0B9}" destId="{8FB45492-8426-4470-A2A1-92440B1E2B26}" srcOrd="1" destOrd="0" parTransId="{A0FA3E9E-B679-4D64-A685-0F554B040FA7}" sibTransId="{D4FE221E-7745-4273-88D9-775E9D08C793}"/>
    <dgm:cxn modelId="{1AEAF976-D39F-44C0-A118-81777BDC5DB2}" type="presOf" srcId="{F9127EF2-80DB-4627-84BD-1FAEB459E617}" destId="{9C6D30E2-3851-4AE2-8275-F3C8FAEBC9A7}" srcOrd="0" destOrd="0" presId="urn:microsoft.com/office/officeart/2018/2/layout/IconVerticalSolidList"/>
    <dgm:cxn modelId="{C749F6AB-E554-437F-8F4C-6F155555F622}" srcId="{7E261531-483B-47CF-B204-394C9B99E0B9}" destId="{DE3A5F4D-099C-4799-B413-F2CAAFE06A67}" srcOrd="0" destOrd="0" parTransId="{DCE77137-BBCC-4E42-8857-4EA0AF0072F8}" sibTransId="{AF82707E-20D3-464A-835E-F4FC9373176C}"/>
    <dgm:cxn modelId="{AE8C47F4-2276-4B1C-A023-13BCAA639DC4}" type="presOf" srcId="{7E261531-483B-47CF-B204-394C9B99E0B9}" destId="{CF2704CD-2825-4004-BDF8-83D0D48B6C49}" srcOrd="0" destOrd="0" presId="urn:microsoft.com/office/officeart/2018/2/layout/IconVerticalSolidList"/>
    <dgm:cxn modelId="{C33B5FFC-FCD6-45DF-BD52-1756E345EBC8}" type="presOf" srcId="{8FB45492-8426-4470-A2A1-92440B1E2B26}" destId="{653EE85D-5D74-4E40-AB74-16DC8C86FF67}" srcOrd="0" destOrd="0" presId="urn:microsoft.com/office/officeart/2018/2/layout/IconVerticalSolidList"/>
    <dgm:cxn modelId="{8FBE0CA5-22EE-4DF6-9B0D-EBB249890D8E}" type="presParOf" srcId="{CF2704CD-2825-4004-BDF8-83D0D48B6C49}" destId="{6932CD4B-9140-4481-8955-569CA29023C4}" srcOrd="0" destOrd="0" presId="urn:microsoft.com/office/officeart/2018/2/layout/IconVerticalSolidList"/>
    <dgm:cxn modelId="{E2BF8550-FA8E-42F1-A57B-6D018A33859E}" type="presParOf" srcId="{6932CD4B-9140-4481-8955-569CA29023C4}" destId="{00C30467-772E-41B5-AF92-D965097B5D3C}" srcOrd="0" destOrd="0" presId="urn:microsoft.com/office/officeart/2018/2/layout/IconVerticalSolidList"/>
    <dgm:cxn modelId="{0878CAD5-B2A7-47E9-A6F2-8BE7DD670908}" type="presParOf" srcId="{6932CD4B-9140-4481-8955-569CA29023C4}" destId="{416608C5-5D6A-4D01-BD68-1E984E62A11E}" srcOrd="1" destOrd="0" presId="urn:microsoft.com/office/officeart/2018/2/layout/IconVerticalSolidList"/>
    <dgm:cxn modelId="{3587FB0D-98B4-4975-BFF5-35CA2824AB45}" type="presParOf" srcId="{6932CD4B-9140-4481-8955-569CA29023C4}" destId="{686A614A-E53A-4162-A121-58A5CABA90FA}" srcOrd="2" destOrd="0" presId="urn:microsoft.com/office/officeart/2018/2/layout/IconVerticalSolidList"/>
    <dgm:cxn modelId="{F515D702-A9ED-4B79-A292-69CE9C860E60}" type="presParOf" srcId="{6932CD4B-9140-4481-8955-569CA29023C4}" destId="{80F0226A-AD3E-4642-8BE5-47663D91DF4C}" srcOrd="3" destOrd="0" presId="urn:microsoft.com/office/officeart/2018/2/layout/IconVerticalSolidList"/>
    <dgm:cxn modelId="{33BA70D3-F84C-4C45-92CA-CEACEEB9A32E}" type="presParOf" srcId="{CF2704CD-2825-4004-BDF8-83D0D48B6C49}" destId="{D7B803BF-E989-4459-9D20-EBFDCFAEADF9}" srcOrd="1" destOrd="0" presId="urn:microsoft.com/office/officeart/2018/2/layout/IconVerticalSolidList"/>
    <dgm:cxn modelId="{C053A920-470B-4272-A1A5-C8DE9EB2C782}" type="presParOf" srcId="{CF2704CD-2825-4004-BDF8-83D0D48B6C49}" destId="{B10DA574-D59F-495D-BBA1-CA5C92566869}" srcOrd="2" destOrd="0" presId="urn:microsoft.com/office/officeart/2018/2/layout/IconVerticalSolidList"/>
    <dgm:cxn modelId="{0FDD0BDE-6817-40A2-99DE-887898FD3635}" type="presParOf" srcId="{B10DA574-D59F-495D-BBA1-CA5C92566869}" destId="{1D2DF87A-ABEA-4861-877F-5113089DBD72}" srcOrd="0" destOrd="0" presId="urn:microsoft.com/office/officeart/2018/2/layout/IconVerticalSolidList"/>
    <dgm:cxn modelId="{E3B9F429-2280-4A8E-8565-0D885542C3DF}" type="presParOf" srcId="{B10DA574-D59F-495D-BBA1-CA5C92566869}" destId="{6D13A5D7-438C-4B1C-9BBA-EB80C95792A8}" srcOrd="1" destOrd="0" presId="urn:microsoft.com/office/officeart/2018/2/layout/IconVerticalSolidList"/>
    <dgm:cxn modelId="{17594AF7-741F-4D4E-B615-816CA51E7DFD}" type="presParOf" srcId="{B10DA574-D59F-495D-BBA1-CA5C92566869}" destId="{744FEE38-2D2F-499D-ABF1-48765C7A6DD6}" srcOrd="2" destOrd="0" presId="urn:microsoft.com/office/officeart/2018/2/layout/IconVerticalSolidList"/>
    <dgm:cxn modelId="{C92D55DF-CF76-451B-84CE-5E655E00853D}" type="presParOf" srcId="{B10DA574-D59F-495D-BBA1-CA5C92566869}" destId="{653EE85D-5D74-4E40-AB74-16DC8C86FF67}" srcOrd="3" destOrd="0" presId="urn:microsoft.com/office/officeart/2018/2/layout/IconVerticalSolidList"/>
    <dgm:cxn modelId="{4D7E7EFB-4033-49F1-9D78-DA039013F4DF}" type="presParOf" srcId="{CF2704CD-2825-4004-BDF8-83D0D48B6C49}" destId="{D8BCE838-CA64-4E3D-8F23-0A2A60581E39}" srcOrd="3" destOrd="0" presId="urn:microsoft.com/office/officeart/2018/2/layout/IconVerticalSolidList"/>
    <dgm:cxn modelId="{3F78272E-1B3C-4122-83D3-3BE5A5A405D8}" type="presParOf" srcId="{CF2704CD-2825-4004-BDF8-83D0D48B6C49}" destId="{D0D5773A-78AD-4F8F-9A9B-BB0699253A6D}" srcOrd="4" destOrd="0" presId="urn:microsoft.com/office/officeart/2018/2/layout/IconVerticalSolidList"/>
    <dgm:cxn modelId="{8AD0F626-393E-415E-BB70-F30E53E9FFBA}" type="presParOf" srcId="{D0D5773A-78AD-4F8F-9A9B-BB0699253A6D}" destId="{347DCB87-3D7C-442F-8BF7-DD268414DD56}" srcOrd="0" destOrd="0" presId="urn:microsoft.com/office/officeart/2018/2/layout/IconVerticalSolidList"/>
    <dgm:cxn modelId="{953CB5DD-1656-4A69-96D6-39FFAA7E5F14}" type="presParOf" srcId="{D0D5773A-78AD-4F8F-9A9B-BB0699253A6D}" destId="{C1816236-DD4C-4132-AB97-D02F30C12964}" srcOrd="1" destOrd="0" presId="urn:microsoft.com/office/officeart/2018/2/layout/IconVerticalSolidList"/>
    <dgm:cxn modelId="{B62BDA80-FEFD-49D3-9D8D-60CF170030F5}" type="presParOf" srcId="{D0D5773A-78AD-4F8F-9A9B-BB0699253A6D}" destId="{A25383EA-4177-46A9-BB49-5AC54E710DF4}" srcOrd="2" destOrd="0" presId="urn:microsoft.com/office/officeart/2018/2/layout/IconVerticalSolidList"/>
    <dgm:cxn modelId="{47CAC8A5-1146-4D67-9E37-3D8D096EAA0D}" type="presParOf" srcId="{D0D5773A-78AD-4F8F-9A9B-BB0699253A6D}" destId="{9C6D30E2-3851-4AE2-8275-F3C8FAEBC9A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0FA31-BEEF-4653-85C3-BE1950343B56}">
      <dsp:nvSpPr>
        <dsp:cNvPr id="0" name=""/>
        <dsp:cNvSpPr/>
      </dsp:nvSpPr>
      <dsp:spPr>
        <a:xfrm>
          <a:off x="954085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87EE1-F20C-48DA-B170-7E7031EF70A1}">
      <dsp:nvSpPr>
        <dsp:cNvPr id="0" name=""/>
        <dsp:cNvSpPr/>
      </dsp:nvSpPr>
      <dsp:spPr>
        <a:xfrm>
          <a:off x="186826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A. Right this way</a:t>
          </a:r>
        </a:p>
      </dsp:txBody>
      <dsp:txXfrm>
        <a:off x="186826" y="2453542"/>
        <a:ext cx="2790032" cy="720000"/>
      </dsp:txXfrm>
    </dsp:sp>
    <dsp:sp modelId="{0A628558-3299-4A9F-A6BE-EA4B95F567FA}">
      <dsp:nvSpPr>
        <dsp:cNvPr id="0" name=""/>
        <dsp:cNvSpPr/>
      </dsp:nvSpPr>
      <dsp:spPr>
        <a:xfrm>
          <a:off x="4232373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1CC53-81D2-436C-8A73-22DA8EA701B2}">
      <dsp:nvSpPr>
        <dsp:cNvPr id="0" name=""/>
        <dsp:cNvSpPr/>
      </dsp:nvSpPr>
      <dsp:spPr>
        <a:xfrm>
          <a:off x="3465114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B. Hello</a:t>
          </a:r>
        </a:p>
      </dsp:txBody>
      <dsp:txXfrm>
        <a:off x="3465114" y="2453542"/>
        <a:ext cx="2790032" cy="720000"/>
      </dsp:txXfrm>
    </dsp:sp>
    <dsp:sp modelId="{4F6C002F-83FC-4CA9-9CB6-E06117B41F05}">
      <dsp:nvSpPr>
        <dsp:cNvPr id="0" name=""/>
        <dsp:cNvSpPr/>
      </dsp:nvSpPr>
      <dsp:spPr>
        <a:xfrm>
          <a:off x="7510662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7C0DD-D665-41F5-AE7D-173C7AE85B11}">
      <dsp:nvSpPr>
        <dsp:cNvPr id="0" name=""/>
        <dsp:cNvSpPr/>
      </dsp:nvSpPr>
      <dsp:spPr>
        <a:xfrm>
          <a:off x="6743403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C. Right here</a:t>
          </a:r>
        </a:p>
      </dsp:txBody>
      <dsp:txXfrm>
        <a:off x="6743403" y="2453542"/>
        <a:ext cx="27900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1519C-ADBB-44A5-B848-D88BFBF3F969}">
      <dsp:nvSpPr>
        <dsp:cNvPr id="0" name=""/>
        <dsp:cNvSpPr/>
      </dsp:nvSpPr>
      <dsp:spPr>
        <a:xfrm>
          <a:off x="614381" y="503862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BE2B6-4B8E-48A0-878A-D2365E0595DE}">
      <dsp:nvSpPr>
        <dsp:cNvPr id="0" name=""/>
        <dsp:cNvSpPr/>
      </dsp:nvSpPr>
      <dsp:spPr>
        <a:xfrm>
          <a:off x="987318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8E213-8134-4B91-82B7-921D086F39A5}">
      <dsp:nvSpPr>
        <dsp:cNvPr id="0" name=""/>
        <dsp:cNvSpPr/>
      </dsp:nvSpPr>
      <dsp:spPr>
        <a:xfrm>
          <a:off x="54974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/>
            <a:t>A. Thank you</a:t>
          </a:r>
        </a:p>
      </dsp:txBody>
      <dsp:txXfrm>
        <a:off x="54974" y="2798862"/>
        <a:ext cx="2868750" cy="720000"/>
      </dsp:txXfrm>
    </dsp:sp>
    <dsp:sp modelId="{8B28DCF9-4AC4-4674-9CD6-2A8D708CA6CF}">
      <dsp:nvSpPr>
        <dsp:cNvPr id="0" name=""/>
        <dsp:cNvSpPr/>
      </dsp:nvSpPr>
      <dsp:spPr>
        <a:xfrm>
          <a:off x="3985162" y="503862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8C923-AB93-44B8-8C55-B7798B0D0453}">
      <dsp:nvSpPr>
        <dsp:cNvPr id="0" name=""/>
        <dsp:cNvSpPr/>
      </dsp:nvSpPr>
      <dsp:spPr>
        <a:xfrm>
          <a:off x="4358099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8406D-DB1A-4BB1-9E02-8E2E4B2089C8}">
      <dsp:nvSpPr>
        <dsp:cNvPr id="0" name=""/>
        <dsp:cNvSpPr/>
      </dsp:nvSpPr>
      <dsp:spPr>
        <a:xfrm>
          <a:off x="3425756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/>
            <a:t>B. I want</a:t>
          </a:r>
        </a:p>
      </dsp:txBody>
      <dsp:txXfrm>
        <a:off x="3425756" y="2798862"/>
        <a:ext cx="2868750" cy="720000"/>
      </dsp:txXfrm>
    </dsp:sp>
    <dsp:sp modelId="{31A28B40-3186-4837-9ACA-11C20991AA97}">
      <dsp:nvSpPr>
        <dsp:cNvPr id="0" name=""/>
        <dsp:cNvSpPr/>
      </dsp:nvSpPr>
      <dsp:spPr>
        <a:xfrm>
          <a:off x="7355943" y="50386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D48F9-FF10-4D79-AE0C-409C97554CE8}">
      <dsp:nvSpPr>
        <dsp:cNvPr id="0" name=""/>
        <dsp:cNvSpPr/>
      </dsp:nvSpPr>
      <dsp:spPr>
        <a:xfrm>
          <a:off x="7728881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13DC4-5FF4-4C1E-9B84-10F13DCF2AAD}">
      <dsp:nvSpPr>
        <dsp:cNvPr id="0" name=""/>
        <dsp:cNvSpPr/>
      </dsp:nvSpPr>
      <dsp:spPr>
        <a:xfrm>
          <a:off x="6796537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/>
            <a:t>C. I make</a:t>
          </a:r>
        </a:p>
      </dsp:txBody>
      <dsp:txXfrm>
        <a:off x="6796537" y="2798862"/>
        <a:ext cx="28687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45A88-A49B-4F3E-9261-DF2D38EEC59C}">
      <dsp:nvSpPr>
        <dsp:cNvPr id="0" name=""/>
        <dsp:cNvSpPr/>
      </dsp:nvSpPr>
      <dsp:spPr>
        <a:xfrm>
          <a:off x="614381" y="503862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A172DD-C636-4ED3-BCFC-EBA34D94D7CA}">
      <dsp:nvSpPr>
        <dsp:cNvPr id="0" name=""/>
        <dsp:cNvSpPr/>
      </dsp:nvSpPr>
      <dsp:spPr>
        <a:xfrm>
          <a:off x="987318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5C411-9B53-482A-9C8F-EA77B47A2259}">
      <dsp:nvSpPr>
        <dsp:cNvPr id="0" name=""/>
        <dsp:cNvSpPr/>
      </dsp:nvSpPr>
      <dsp:spPr>
        <a:xfrm>
          <a:off x="54974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A. The bill?</a:t>
          </a:r>
        </a:p>
      </dsp:txBody>
      <dsp:txXfrm>
        <a:off x="54974" y="2798862"/>
        <a:ext cx="2868750" cy="720000"/>
      </dsp:txXfrm>
    </dsp:sp>
    <dsp:sp modelId="{09524DDC-0666-4F50-BEA6-A6E4543ABFB9}">
      <dsp:nvSpPr>
        <dsp:cNvPr id="0" name=""/>
        <dsp:cNvSpPr/>
      </dsp:nvSpPr>
      <dsp:spPr>
        <a:xfrm>
          <a:off x="3985162" y="503862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E71A0-D708-482F-AC34-52FAAC2B2B5B}">
      <dsp:nvSpPr>
        <dsp:cNvPr id="0" name=""/>
        <dsp:cNvSpPr/>
      </dsp:nvSpPr>
      <dsp:spPr>
        <a:xfrm>
          <a:off x="4358099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AF1F6-B995-42E2-A0EA-35D8804B53DF}">
      <dsp:nvSpPr>
        <dsp:cNvPr id="0" name=""/>
        <dsp:cNvSpPr/>
      </dsp:nvSpPr>
      <dsp:spPr>
        <a:xfrm>
          <a:off x="3425756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B. How many people?</a:t>
          </a:r>
        </a:p>
      </dsp:txBody>
      <dsp:txXfrm>
        <a:off x="3425756" y="2798862"/>
        <a:ext cx="2868750" cy="720000"/>
      </dsp:txXfrm>
    </dsp:sp>
    <dsp:sp modelId="{6792AAF0-B0B7-4EFD-A085-B29B231EB071}">
      <dsp:nvSpPr>
        <dsp:cNvPr id="0" name=""/>
        <dsp:cNvSpPr/>
      </dsp:nvSpPr>
      <dsp:spPr>
        <a:xfrm>
          <a:off x="7355943" y="50386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2934A-F820-47AF-8235-D19E0F4D8BA9}">
      <dsp:nvSpPr>
        <dsp:cNvPr id="0" name=""/>
        <dsp:cNvSpPr/>
      </dsp:nvSpPr>
      <dsp:spPr>
        <a:xfrm>
          <a:off x="7728881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48F30-0B67-4C6E-AFF8-3C3F8FCF7B3E}">
      <dsp:nvSpPr>
        <dsp:cNvPr id="0" name=""/>
        <dsp:cNvSpPr/>
      </dsp:nvSpPr>
      <dsp:spPr>
        <a:xfrm>
          <a:off x="6796537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C. How much?</a:t>
          </a:r>
        </a:p>
      </dsp:txBody>
      <dsp:txXfrm>
        <a:off x="6796537" y="2798862"/>
        <a:ext cx="28687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FEB10-166D-4581-B8AF-770F552DE334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CBF6D9-DE6A-4A75-8165-C5C84D28C7A0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3035E-4BAA-48FF-B801-331090FEA2AF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A. I like to eat bread with oranges for breakfast.</a:t>
          </a:r>
        </a:p>
      </dsp:txBody>
      <dsp:txXfrm>
        <a:off x="1623616" y="600"/>
        <a:ext cx="4018358" cy="1405728"/>
      </dsp:txXfrm>
    </dsp:sp>
    <dsp:sp modelId="{F3CD3816-3C2B-455D-A54A-70B19BCAAFCF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D0BF5-B904-4ECB-8EC6-32B02FA7D750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CDD59-D2E9-4A56-92F2-44D10B6C13C5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B. I usually eat bread with orange juice for lunch.</a:t>
          </a:r>
        </a:p>
      </dsp:txBody>
      <dsp:txXfrm>
        <a:off x="1623616" y="1757760"/>
        <a:ext cx="4018358" cy="1405728"/>
      </dsp:txXfrm>
    </dsp:sp>
    <dsp:sp modelId="{EE37150F-5138-480C-A4DA-33B39941BC29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09583-90E7-4ACF-AD1C-B5C2ADBA5CEB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CDB1B-EC44-4DB2-9638-7E9D67B10FB8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C. I usually eat bread with orange juice for breakfast.</a:t>
          </a:r>
        </a:p>
      </dsp:txBody>
      <dsp:txXfrm>
        <a:off x="1623616" y="3514921"/>
        <a:ext cx="4018358" cy="1405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9959B-B74E-47F6-94DF-6B4E79A66707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F29FED-2787-493C-8E21-696D2D9C42F8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8C795-7BFA-4317-9881-0EE97C4BB196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A. I usually have a snack at 12:10pm.</a:t>
          </a:r>
        </a:p>
      </dsp:txBody>
      <dsp:txXfrm>
        <a:off x="1623616" y="600"/>
        <a:ext cx="4018358" cy="1405728"/>
      </dsp:txXfrm>
    </dsp:sp>
    <dsp:sp modelId="{2831298E-0386-479B-A96C-58B5FD9FEB11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7E8867-0034-49A5-BE54-3B2B107E32D3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89275-D995-48B6-863D-A93580E3C36D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B. I usually eat lunch at 12:10pm.</a:t>
          </a:r>
        </a:p>
      </dsp:txBody>
      <dsp:txXfrm>
        <a:off x="1623616" y="1757760"/>
        <a:ext cx="4018358" cy="1405728"/>
      </dsp:txXfrm>
    </dsp:sp>
    <dsp:sp modelId="{08534762-A255-488F-B30A-A9781DABB76A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A2035-FFBC-4242-89C6-61825F5309BC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4215A-9A8E-446F-8013-506536EFC447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C. I usually eat lunch at 2:10pm.</a:t>
          </a:r>
        </a:p>
      </dsp:txBody>
      <dsp:txXfrm>
        <a:off x="1623616" y="3514921"/>
        <a:ext cx="4018358" cy="14057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DAA01-95E2-49D4-AADC-5B10317091B4}">
      <dsp:nvSpPr>
        <dsp:cNvPr id="0" name=""/>
        <dsp:cNvSpPr/>
      </dsp:nvSpPr>
      <dsp:spPr>
        <a:xfrm>
          <a:off x="0" y="597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6F514-F951-489A-9245-5A5A45B08D18}">
      <dsp:nvSpPr>
        <dsp:cNvPr id="0" name=""/>
        <dsp:cNvSpPr/>
      </dsp:nvSpPr>
      <dsp:spPr>
        <a:xfrm>
          <a:off x="423175" y="315356"/>
          <a:ext cx="769409" cy="7694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39777-F51A-4104-9DA1-FB92DCC23432}">
      <dsp:nvSpPr>
        <dsp:cNvPr id="0" name=""/>
        <dsp:cNvSpPr/>
      </dsp:nvSpPr>
      <dsp:spPr>
        <a:xfrm>
          <a:off x="1615759" y="597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A. I usually eat spaghetti for dinner.</a:t>
          </a:r>
        </a:p>
      </dsp:txBody>
      <dsp:txXfrm>
        <a:off x="1615759" y="597"/>
        <a:ext cx="4118290" cy="1398926"/>
      </dsp:txXfrm>
    </dsp:sp>
    <dsp:sp modelId="{930378FD-901D-447E-BBF3-760010099493}">
      <dsp:nvSpPr>
        <dsp:cNvPr id="0" name=""/>
        <dsp:cNvSpPr/>
      </dsp:nvSpPr>
      <dsp:spPr>
        <a:xfrm>
          <a:off x="0" y="1749255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DD241-5959-4726-A0B8-A1B5344DE4CE}">
      <dsp:nvSpPr>
        <dsp:cNvPr id="0" name=""/>
        <dsp:cNvSpPr/>
      </dsp:nvSpPr>
      <dsp:spPr>
        <a:xfrm>
          <a:off x="423175" y="2064013"/>
          <a:ext cx="769409" cy="7694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3524F-5F93-4181-A16F-844834B3A14A}">
      <dsp:nvSpPr>
        <dsp:cNvPr id="0" name=""/>
        <dsp:cNvSpPr/>
      </dsp:nvSpPr>
      <dsp:spPr>
        <a:xfrm>
          <a:off x="1615759" y="1749255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B. I usually eat spaghetti for lunch.</a:t>
          </a:r>
        </a:p>
      </dsp:txBody>
      <dsp:txXfrm>
        <a:off x="1615759" y="1749255"/>
        <a:ext cx="4118290" cy="1398926"/>
      </dsp:txXfrm>
    </dsp:sp>
    <dsp:sp modelId="{1C2851E8-12A3-4FB7-90EB-07A517FC445D}">
      <dsp:nvSpPr>
        <dsp:cNvPr id="0" name=""/>
        <dsp:cNvSpPr/>
      </dsp:nvSpPr>
      <dsp:spPr>
        <a:xfrm>
          <a:off x="0" y="3497913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B5068-8CC2-4BA6-B18B-867A667A7E24}">
      <dsp:nvSpPr>
        <dsp:cNvPr id="0" name=""/>
        <dsp:cNvSpPr/>
      </dsp:nvSpPr>
      <dsp:spPr>
        <a:xfrm>
          <a:off x="423175" y="3812671"/>
          <a:ext cx="769409" cy="7694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20F7B-DC6D-4A67-8CC0-0875A7C37EE3}">
      <dsp:nvSpPr>
        <dsp:cNvPr id="0" name=""/>
        <dsp:cNvSpPr/>
      </dsp:nvSpPr>
      <dsp:spPr>
        <a:xfrm>
          <a:off x="1615759" y="3497913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C. I usually eat asparagus for dinner.</a:t>
          </a:r>
        </a:p>
      </dsp:txBody>
      <dsp:txXfrm>
        <a:off x="1615759" y="3497913"/>
        <a:ext cx="4118290" cy="13989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7E3AC-2389-4BAC-804D-9761ADC52482}">
      <dsp:nvSpPr>
        <dsp:cNvPr id="0" name=""/>
        <dsp:cNvSpPr/>
      </dsp:nvSpPr>
      <dsp:spPr>
        <a:xfrm>
          <a:off x="0" y="597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E706E-4C35-460B-8DB4-F8B90BFF426F}">
      <dsp:nvSpPr>
        <dsp:cNvPr id="0" name=""/>
        <dsp:cNvSpPr/>
      </dsp:nvSpPr>
      <dsp:spPr>
        <a:xfrm>
          <a:off x="423175" y="315356"/>
          <a:ext cx="769409" cy="7694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9AD34-9284-4394-994D-92458B88A75D}">
      <dsp:nvSpPr>
        <dsp:cNvPr id="0" name=""/>
        <dsp:cNvSpPr/>
      </dsp:nvSpPr>
      <dsp:spPr>
        <a:xfrm>
          <a:off x="1615759" y="597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A. The grapes taste sweet.</a:t>
          </a:r>
        </a:p>
      </dsp:txBody>
      <dsp:txXfrm>
        <a:off x="1615759" y="597"/>
        <a:ext cx="4118290" cy="1398926"/>
      </dsp:txXfrm>
    </dsp:sp>
    <dsp:sp modelId="{A6521607-FE1D-4DE7-BE47-4130AAE1F398}">
      <dsp:nvSpPr>
        <dsp:cNvPr id="0" name=""/>
        <dsp:cNvSpPr/>
      </dsp:nvSpPr>
      <dsp:spPr>
        <a:xfrm>
          <a:off x="0" y="1749255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5350F-D49D-478F-8280-A6DEBB00E657}">
      <dsp:nvSpPr>
        <dsp:cNvPr id="0" name=""/>
        <dsp:cNvSpPr/>
      </dsp:nvSpPr>
      <dsp:spPr>
        <a:xfrm>
          <a:off x="423175" y="2064013"/>
          <a:ext cx="769409" cy="7694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AE845-F0BA-45FF-904E-1494BD3FEE9B}">
      <dsp:nvSpPr>
        <dsp:cNvPr id="0" name=""/>
        <dsp:cNvSpPr/>
      </dsp:nvSpPr>
      <dsp:spPr>
        <a:xfrm>
          <a:off x="1615759" y="1749255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B. The pineapples taste sour.</a:t>
          </a:r>
        </a:p>
      </dsp:txBody>
      <dsp:txXfrm>
        <a:off x="1615759" y="1749255"/>
        <a:ext cx="4118290" cy="1398926"/>
      </dsp:txXfrm>
    </dsp:sp>
    <dsp:sp modelId="{D2BDEC79-4634-4C66-B1C4-A9F8C9671326}">
      <dsp:nvSpPr>
        <dsp:cNvPr id="0" name=""/>
        <dsp:cNvSpPr/>
      </dsp:nvSpPr>
      <dsp:spPr>
        <a:xfrm>
          <a:off x="0" y="3497913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263B5-2BFC-4FF5-A6A2-626667FFF129}">
      <dsp:nvSpPr>
        <dsp:cNvPr id="0" name=""/>
        <dsp:cNvSpPr/>
      </dsp:nvSpPr>
      <dsp:spPr>
        <a:xfrm>
          <a:off x="423175" y="3812671"/>
          <a:ext cx="769409" cy="7694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09E40-658E-41CD-9FBF-33F580D2BFE9}">
      <dsp:nvSpPr>
        <dsp:cNvPr id="0" name=""/>
        <dsp:cNvSpPr/>
      </dsp:nvSpPr>
      <dsp:spPr>
        <a:xfrm>
          <a:off x="1615759" y="3497913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C. The grapes taste sour.</a:t>
          </a:r>
        </a:p>
      </dsp:txBody>
      <dsp:txXfrm>
        <a:off x="1615759" y="3497913"/>
        <a:ext cx="4118290" cy="13989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0467-772E-41B5-AF92-D965097B5D3C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6608C5-5D6A-4D01-BD68-1E984E62A11E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0226A-AD3E-4642-8BE5-47663D91DF4C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A. The </a:t>
          </a:r>
          <a:r>
            <a:rPr lang="en-US" sz="2500" kern="1200" dirty="0" err="1"/>
            <a:t>softdrinks</a:t>
          </a:r>
          <a:r>
            <a:rPr lang="en-US" sz="2500" kern="1200" dirty="0"/>
            <a:t> taste like strawberries.</a:t>
          </a:r>
        </a:p>
      </dsp:txBody>
      <dsp:txXfrm>
        <a:off x="1623616" y="600"/>
        <a:ext cx="4018358" cy="1405728"/>
      </dsp:txXfrm>
    </dsp:sp>
    <dsp:sp modelId="{1D2DF87A-ABEA-4861-877F-5113089DBD72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3A5D7-438C-4B1C-9BBA-EB80C95792A8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EE85D-5D74-4E40-AB74-16DC8C86FF67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B. The </a:t>
          </a:r>
          <a:r>
            <a:rPr lang="en-US" sz="2500" kern="1200" dirty="0" err="1"/>
            <a:t>softdrinks</a:t>
          </a:r>
          <a:r>
            <a:rPr lang="en-US" sz="2500" kern="1200" dirty="0"/>
            <a:t> taste sour</a:t>
          </a:r>
        </a:p>
      </dsp:txBody>
      <dsp:txXfrm>
        <a:off x="1623616" y="1757760"/>
        <a:ext cx="4018358" cy="1405728"/>
      </dsp:txXfrm>
    </dsp:sp>
    <dsp:sp modelId="{347DCB87-3D7C-442F-8BF7-DD268414DD56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16236-DD4C-4132-AB97-D02F30C12964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D30E2-3851-4AE2-8275-F3C8FAEBC9A7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C. The coffee tastes very rich (good).</a:t>
          </a:r>
        </a:p>
      </dsp:txBody>
      <dsp:txXfrm>
        <a:off x="1623616" y="3514921"/>
        <a:ext cx="4018358" cy="1405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51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21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0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50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3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1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24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53B080-8A20-40CF-A01C-2D67EE6455B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10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nceuponateacher.blogspot.com/2014/01/kindergarteners-use-their-magic-pencil.html" TargetMode="External"/><Relationship Id="rId7" Type="http://schemas.openxmlformats.org/officeDocument/2006/relationships/hyperlink" Target="https://creativecommons.org/licenses/by-nc-nd/3.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/3.0/" TargetMode="External"/><Relationship Id="rId5" Type="http://schemas.openxmlformats.org/officeDocument/2006/relationships/hyperlink" Target="http://blazingfirebug.deviantart.com/art/College-Ruled-Paper-438389060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2E8E5DC-75F3-4CC2-B6EF-83B34094C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64C1945C-34AB-4456-B7B8-6DAB5C061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946" r="2" b="4555"/>
          <a:stretch/>
        </p:blipFill>
        <p:spPr>
          <a:xfrm>
            <a:off x="20" y="10"/>
            <a:ext cx="812012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9AA5E4-003E-406B-81C8-3D68801AD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6476567" cy="5571066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rgbClr val="FFFFFF"/>
                </a:solidFill>
              </a:rPr>
              <a:t>Necesitan un lapiz y papel…</a:t>
            </a:r>
          </a:p>
        </p:txBody>
      </p:sp>
      <p:pic>
        <p:nvPicPr>
          <p:cNvPr id="13" name="Picture 12" descr="A close up of a building&#10;&#10;Description automatically generated">
            <a:extLst>
              <a:ext uri="{FF2B5EF4-FFF2-40B4-BE49-F238E27FC236}">
                <a16:creationId xmlns:a16="http://schemas.microsoft.com/office/drawing/2014/main" id="{AD2C500E-4F88-488C-9D53-6B16E70E67E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r="23366"/>
          <a:stretch/>
        </p:blipFill>
        <p:spPr>
          <a:xfrm>
            <a:off x="8120142" y="10"/>
            <a:ext cx="4059934" cy="6857990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EDA4A29D-4EB3-44FB-A97D-4772CC559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1608" y="643467"/>
            <a:ext cx="3096926" cy="5571066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6E49661-E258-450C-8150-A91A6B30D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87348" y="1828800"/>
            <a:ext cx="0" cy="3200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6272067-0E9B-440E-9767-5699B8AE406F}"/>
              </a:ext>
            </a:extLst>
          </p:cNvPr>
          <p:cNvSpPr txBox="1"/>
          <p:nvPr/>
        </p:nvSpPr>
        <p:spPr>
          <a:xfrm>
            <a:off x="5856382" y="6657945"/>
            <a:ext cx="226376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onceuponateacher.blogspot.com/2014/01/kindergarteners-use-their-magic-pencil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DE2388-4130-4C65-ADB0-8D3EC01D9449}"/>
              </a:ext>
            </a:extLst>
          </p:cNvPr>
          <p:cNvSpPr txBox="1"/>
          <p:nvPr/>
        </p:nvSpPr>
        <p:spPr>
          <a:xfrm>
            <a:off x="9772044" y="6657945"/>
            <a:ext cx="240803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 tooltip="http://blazingfirebug.deviantart.com/art/College-Ruled-Paper-4383890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7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14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 </a:t>
            </a:r>
            <a:r>
              <a:rPr lang="en-US" dirty="0" err="1">
                <a:solidFill>
                  <a:srgbClr val="FFFFFF"/>
                </a:solidFill>
              </a:rPr>
              <a:t>quiere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decir</a:t>
            </a:r>
            <a:r>
              <a:rPr lang="en-US" dirty="0">
                <a:solidFill>
                  <a:srgbClr val="FFFFFF"/>
                </a:solidFill>
              </a:rPr>
              <a:t>…el </a:t>
            </a:r>
            <a:r>
              <a:rPr lang="en-US" dirty="0" err="1">
                <a:solidFill>
                  <a:srgbClr val="FFFFFF"/>
                </a:solidFill>
              </a:rPr>
              <a:t>refresco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sabe</a:t>
            </a:r>
            <a:r>
              <a:rPr lang="en-US" dirty="0">
                <a:solidFill>
                  <a:srgbClr val="FFFFFF"/>
                </a:solidFill>
              </a:rPr>
              <a:t> a </a:t>
            </a:r>
            <a:r>
              <a:rPr lang="en-US" dirty="0" err="1">
                <a:solidFill>
                  <a:srgbClr val="FFFFFF"/>
                </a:solidFill>
              </a:rPr>
              <a:t>fresas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307987-5516-4D81-9579-1BEC1C6380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609580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87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AA5E4-003E-406B-81C8-3D68801ADB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Prueba</a:t>
            </a:r>
            <a:r>
              <a:rPr lang="en-US" dirty="0"/>
              <a:t> de </a:t>
            </a:r>
            <a:r>
              <a:rPr lang="en-US" dirty="0" err="1"/>
              <a:t>espanol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47737-8510-4854-AE26-31CCE84F51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Senorita Fisher</a:t>
            </a:r>
          </a:p>
          <a:p>
            <a:r>
              <a:rPr lang="en-US" dirty="0"/>
              <a:t>DPA Middle Grades Spanish</a:t>
            </a:r>
          </a:p>
        </p:txBody>
      </p:sp>
    </p:spTree>
    <p:extLst>
      <p:ext uri="{BB962C8B-B14F-4D97-AF65-F5344CB8AC3E}">
        <p14:creationId xmlns:p14="http://schemas.microsoft.com/office/powerpoint/2010/main" val="384813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Que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…”</a:t>
            </a:r>
            <a:r>
              <a:rPr lang="en-US" dirty="0" err="1"/>
              <a:t>Pase</a:t>
            </a:r>
            <a:r>
              <a:rPr lang="en-US" dirty="0"/>
              <a:t> por </a:t>
            </a:r>
            <a:r>
              <a:rPr lang="en-US" dirty="0" err="1"/>
              <a:t>aqui</a:t>
            </a:r>
            <a:r>
              <a:rPr lang="en-US" dirty="0"/>
              <a:t>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A3EDCB-B8D7-4998-BD31-9669BD62D0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926854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82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Que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…”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quiero</a:t>
            </a:r>
            <a:r>
              <a:rPr lang="en-US" dirty="0"/>
              <a:t>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964EBA-DE49-4569-824F-ECEC873ADD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95869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644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Que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…</a:t>
            </a:r>
            <a:r>
              <a:rPr lang="en-US" dirty="0" err="1"/>
              <a:t>cuantas</a:t>
            </a:r>
            <a:r>
              <a:rPr lang="en-US" dirty="0"/>
              <a:t> personas?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DB10FB-6A23-4E30-A6ED-7630C6022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12017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58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 </a:t>
            </a:r>
            <a:r>
              <a:rPr lang="en-US" dirty="0" err="1">
                <a:solidFill>
                  <a:srgbClr val="FFFFFF"/>
                </a:solidFill>
              </a:rPr>
              <a:t>quiere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decir</a:t>
            </a:r>
            <a:r>
              <a:rPr lang="en-US" dirty="0">
                <a:solidFill>
                  <a:srgbClr val="FFFFFF"/>
                </a:solidFill>
              </a:rPr>
              <a:t>…”</a:t>
            </a:r>
            <a:r>
              <a:rPr lang="en-US" dirty="0" err="1">
                <a:solidFill>
                  <a:srgbClr val="FFFFFF"/>
                </a:solidFill>
              </a:rPr>
              <a:t>Yo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suelo</a:t>
            </a:r>
            <a:r>
              <a:rPr lang="en-US" dirty="0">
                <a:solidFill>
                  <a:srgbClr val="FFFFFF"/>
                </a:solidFill>
              </a:rPr>
              <a:t> comer pan con jugo de </a:t>
            </a:r>
            <a:r>
              <a:rPr lang="en-US" dirty="0" err="1">
                <a:solidFill>
                  <a:srgbClr val="FFFFFF"/>
                </a:solidFill>
              </a:rPr>
              <a:t>naranja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en</a:t>
            </a:r>
            <a:r>
              <a:rPr lang="en-US" dirty="0">
                <a:solidFill>
                  <a:srgbClr val="FFFFFF"/>
                </a:solidFill>
              </a:rPr>
              <a:t> el </a:t>
            </a:r>
            <a:r>
              <a:rPr lang="en-US" dirty="0" err="1">
                <a:solidFill>
                  <a:srgbClr val="FFFFFF"/>
                </a:solidFill>
              </a:rPr>
              <a:t>desayuno</a:t>
            </a:r>
            <a:r>
              <a:rPr lang="en-US" dirty="0">
                <a:solidFill>
                  <a:srgbClr val="FFFFFF"/>
                </a:solidFill>
              </a:rPr>
              <a:t>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CB7FD0-E24D-42B4-AD6D-6884AF36C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219332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95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 </a:t>
            </a:r>
            <a:r>
              <a:rPr lang="en-US" dirty="0" err="1">
                <a:solidFill>
                  <a:srgbClr val="FFFFFF"/>
                </a:solidFill>
              </a:rPr>
              <a:t>quiere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decir</a:t>
            </a:r>
            <a:r>
              <a:rPr lang="en-US" dirty="0">
                <a:solidFill>
                  <a:srgbClr val="FFFFFF"/>
                </a:solidFill>
              </a:rPr>
              <a:t>…</a:t>
            </a:r>
            <a:r>
              <a:rPr lang="en-US" dirty="0" err="1">
                <a:solidFill>
                  <a:srgbClr val="FFFFFF"/>
                </a:solidFill>
              </a:rPr>
              <a:t>yo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suelo</a:t>
            </a:r>
            <a:r>
              <a:rPr lang="en-US" dirty="0">
                <a:solidFill>
                  <a:srgbClr val="FFFFFF"/>
                </a:solidFill>
              </a:rPr>
              <a:t> comer el almuerzo a las </a:t>
            </a:r>
            <a:r>
              <a:rPr lang="en-US" dirty="0" err="1">
                <a:solidFill>
                  <a:srgbClr val="FFFFFF"/>
                </a:solidFill>
              </a:rPr>
              <a:t>doce</a:t>
            </a:r>
            <a:r>
              <a:rPr lang="en-US" dirty="0">
                <a:solidFill>
                  <a:srgbClr val="FFFFFF"/>
                </a:solidFill>
              </a:rPr>
              <a:t> y </a:t>
            </a:r>
            <a:r>
              <a:rPr lang="en-US" dirty="0" err="1">
                <a:solidFill>
                  <a:srgbClr val="FFFFFF"/>
                </a:solidFill>
              </a:rPr>
              <a:t>diez</a:t>
            </a:r>
            <a:r>
              <a:rPr lang="en-US" dirty="0">
                <a:solidFill>
                  <a:srgbClr val="FFFFFF"/>
                </a:solidFill>
              </a:rPr>
              <a:t> de la </a:t>
            </a:r>
            <a:r>
              <a:rPr lang="en-US" dirty="0" err="1">
                <a:solidFill>
                  <a:srgbClr val="FFFFFF"/>
                </a:solidFill>
              </a:rPr>
              <a:t>tarde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3EA816-4C55-4486-954D-1CD93D87AD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249276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58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BE753E-4156-4486-B269-C34C2220E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9BFE9F-67FE-4BBC-BFED-6AA4C51D0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269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 </a:t>
            </a:r>
            <a:r>
              <a:rPr lang="en-US" dirty="0" err="1">
                <a:solidFill>
                  <a:srgbClr val="FFFFFF"/>
                </a:solidFill>
              </a:rPr>
              <a:t>quiere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decir</a:t>
            </a:r>
            <a:r>
              <a:rPr lang="en-US" dirty="0">
                <a:solidFill>
                  <a:srgbClr val="FFFFFF"/>
                </a:solidFill>
              </a:rPr>
              <a:t>…</a:t>
            </a:r>
            <a:r>
              <a:rPr lang="en-US" dirty="0" err="1">
                <a:solidFill>
                  <a:srgbClr val="FFFFFF"/>
                </a:solidFill>
              </a:rPr>
              <a:t>Yo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suelo</a:t>
            </a:r>
            <a:r>
              <a:rPr lang="en-US" dirty="0">
                <a:solidFill>
                  <a:srgbClr val="FFFFFF"/>
                </a:solidFill>
              </a:rPr>
              <a:t> comer EL ESPAGUETI EN la </a:t>
            </a:r>
            <a:r>
              <a:rPr lang="en-US" dirty="0" err="1">
                <a:solidFill>
                  <a:srgbClr val="FFFFFF"/>
                </a:solidFill>
              </a:rPr>
              <a:t>cena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74A7428-BBE0-4232-B5D6-6229565702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776472"/>
              </p:ext>
            </p:extLst>
          </p:nvPr>
        </p:nvGraphicFramePr>
        <p:xfrm>
          <a:off x="904875" y="976313"/>
          <a:ext cx="573405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54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FABE753E-4156-4486-B269-C34C2220E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DB9BFE9F-67FE-4BBC-BFED-6AA4C51D0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269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 </a:t>
            </a:r>
            <a:r>
              <a:rPr lang="en-US" dirty="0" err="1">
                <a:solidFill>
                  <a:srgbClr val="FFFFFF"/>
                </a:solidFill>
              </a:rPr>
              <a:t>quiere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decir</a:t>
            </a:r>
            <a:r>
              <a:rPr lang="en-US" dirty="0">
                <a:solidFill>
                  <a:srgbClr val="FFFFFF"/>
                </a:solidFill>
              </a:rPr>
              <a:t>…las </a:t>
            </a:r>
            <a:r>
              <a:rPr lang="en-US" dirty="0" err="1">
                <a:solidFill>
                  <a:srgbClr val="FFFFFF"/>
                </a:solidFill>
              </a:rPr>
              <a:t>uvas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saben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agrias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388789-6526-4C5D-9B5B-E95796A727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476415"/>
              </p:ext>
            </p:extLst>
          </p:nvPr>
        </p:nvGraphicFramePr>
        <p:xfrm>
          <a:off x="904875" y="976313"/>
          <a:ext cx="573405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6125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297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</vt:lpstr>
      <vt:lpstr>Necesitan un lapiz y papel…</vt:lpstr>
      <vt:lpstr>Prueba de espanol</vt:lpstr>
      <vt:lpstr>Que quiere decir…”Pase por aqui”</vt:lpstr>
      <vt:lpstr>Que quiere decir…”Yo quiero”</vt:lpstr>
      <vt:lpstr>Que quiere decir…cuantas personas?</vt:lpstr>
      <vt:lpstr>Que quiere decir…”Yo suelo comer pan con jugo de naranja en el desayuno”</vt:lpstr>
      <vt:lpstr>Que quiere decir…yo suelo comer el almuerzo a las doce y diez de la tarde.</vt:lpstr>
      <vt:lpstr>Que quiere decir…Yo suelo comer EL ESPAGUETI EN la cena.</vt:lpstr>
      <vt:lpstr>Que quiere decir…las uvas saben agrias</vt:lpstr>
      <vt:lpstr>Que quiere decir…el refresco sabe a fresas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Necesitan un lapiz y papel…</dc:title>
  <dc:creator>Kwanza Fisher</dc:creator>
  <cp:lastModifiedBy>Kwanza Fisher</cp:lastModifiedBy>
  <cp:revision>3</cp:revision>
  <dcterms:created xsi:type="dcterms:W3CDTF">2020-05-06T16:55:32Z</dcterms:created>
  <dcterms:modified xsi:type="dcterms:W3CDTF">2020-05-07T16:57:04Z</dcterms:modified>
</cp:coreProperties>
</file>